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785" r:id="rId2"/>
    <p:sldMasterId id="2147483796" r:id="rId3"/>
    <p:sldMasterId id="2147483799" r:id="rId4"/>
    <p:sldMasterId id="2147483802" r:id="rId5"/>
    <p:sldMasterId id="2147483805" r:id="rId6"/>
    <p:sldMasterId id="2147483808" r:id="rId7"/>
    <p:sldMasterId id="2147483811" r:id="rId8"/>
    <p:sldMasterId id="2147483814" r:id="rId9"/>
  </p:sldMasterIdLst>
  <p:handoutMasterIdLst>
    <p:handoutMasterId r:id="rId24"/>
  </p:handoutMasterIdLst>
  <p:sldIdLst>
    <p:sldId id="262" r:id="rId10"/>
    <p:sldId id="259" r:id="rId11"/>
    <p:sldId id="267" r:id="rId12"/>
    <p:sldId id="258" r:id="rId13"/>
    <p:sldId id="263" r:id="rId14"/>
    <p:sldId id="264" r:id="rId15"/>
    <p:sldId id="265" r:id="rId16"/>
    <p:sldId id="268" r:id="rId17"/>
    <p:sldId id="271" r:id="rId18"/>
    <p:sldId id="269" r:id="rId19"/>
    <p:sldId id="260" r:id="rId20"/>
    <p:sldId id="272" r:id="rId21"/>
    <p:sldId id="275" r:id="rId22"/>
    <p:sldId id="276" r:id="rId2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36">
          <p15:clr>
            <a:srgbClr val="A4A3A4"/>
          </p15:clr>
        </p15:guide>
        <p15:guide id="2" orient="horz" pos="618">
          <p15:clr>
            <a:srgbClr val="A4A3A4"/>
          </p15:clr>
        </p15:guide>
        <p15:guide id="3" orient="horz" pos="845">
          <p15:clr>
            <a:srgbClr val="A4A3A4"/>
          </p15:clr>
        </p15:guide>
        <p15:guide id="4" orient="horz" pos="2840">
          <p15:clr>
            <a:srgbClr val="A4A3A4"/>
          </p15:clr>
        </p15:guide>
        <p15:guide id="5" orient="horz" pos="4020">
          <p15:clr>
            <a:srgbClr val="A4A3A4"/>
          </p15:clr>
        </p15:guide>
        <p15:guide id="6" pos="5284">
          <p15:clr>
            <a:srgbClr val="A4A3A4"/>
          </p15:clr>
        </p15:guide>
        <p15:guide id="7" pos="47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77777"/>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99" autoAdjust="0"/>
    <p:restoredTop sz="94660"/>
  </p:normalViewPr>
  <p:slideViewPr>
    <p:cSldViewPr showGuides="1">
      <p:cViewPr varScale="1">
        <p:scale>
          <a:sx n="116" d="100"/>
          <a:sy n="116" d="100"/>
        </p:scale>
        <p:origin x="1938" y="108"/>
      </p:cViewPr>
      <p:guideLst>
        <p:guide orient="horz" pos="436"/>
        <p:guide orient="horz" pos="618"/>
        <p:guide orient="horz" pos="845"/>
        <p:guide orient="horz" pos="2840"/>
        <p:guide orient="horz" pos="4020"/>
        <p:guide pos="5284"/>
        <p:guide pos="476"/>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BB19D8-BB2F-4A7E-9D67-55D2E742675C}"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n-US"/>
        </a:p>
      </dgm:t>
    </dgm:pt>
    <dgm:pt modelId="{B5EAC8E9-41B0-4AEC-938B-B066D4751B60}">
      <dgm:prSet phldrT="[文本]"/>
      <dgm:spPr/>
      <dgm:t>
        <a:bodyPr/>
        <a:lstStyle/>
        <a:p>
          <a:r>
            <a:rPr lang="zh-CN" altLang="en-US" dirty="0" smtClean="0">
              <a:latin typeface="微软雅黑" panose="020B0503020204020204" pitchFamily="34" charset="-122"/>
              <a:ea typeface="微软雅黑" panose="020B0503020204020204" pitchFamily="34" charset="-122"/>
            </a:rPr>
            <a:t>一个</a:t>
          </a:r>
          <a:r>
            <a:rPr lang="en-US" altLang="zh-CN" dirty="0" smtClean="0">
              <a:latin typeface="微软雅黑" panose="020B0503020204020204" pitchFamily="34" charset="-122"/>
              <a:ea typeface="微软雅黑" panose="020B0503020204020204" pitchFamily="34" charset="-122"/>
            </a:rPr>
            <a:t>Controller</a:t>
          </a:r>
          <a:r>
            <a:rPr lang="zh-CN" altLang="en-US" dirty="0" smtClean="0">
              <a:latin typeface="微软雅黑" panose="020B0503020204020204" pitchFamily="34" charset="-122"/>
              <a:ea typeface="微软雅黑" panose="020B0503020204020204" pitchFamily="34" charset="-122"/>
            </a:rPr>
            <a:t>统治整个页面</a:t>
          </a:r>
          <a:endParaRPr lang="en-US" dirty="0">
            <a:latin typeface="微软雅黑" panose="020B0503020204020204" pitchFamily="34" charset="-122"/>
            <a:ea typeface="微软雅黑" panose="020B0503020204020204" pitchFamily="34" charset="-122"/>
          </a:endParaRPr>
        </a:p>
      </dgm:t>
    </dgm:pt>
    <dgm:pt modelId="{EB841F19-D3FA-4DA6-91AC-08F2F4753866}" type="parTrans" cxnId="{2BB56957-163D-446F-93E4-7B091016767C}">
      <dgm:prSet/>
      <dgm:spPr/>
      <dgm:t>
        <a:bodyPr/>
        <a:lstStyle/>
        <a:p>
          <a:endParaRPr lang="en-US"/>
        </a:p>
      </dgm:t>
    </dgm:pt>
    <dgm:pt modelId="{DF8256B5-2CF6-4265-B3B2-53D82320C623}" type="sibTrans" cxnId="{2BB56957-163D-446F-93E4-7B091016767C}">
      <dgm:prSet/>
      <dgm:spPr/>
      <dgm:t>
        <a:bodyPr/>
        <a:lstStyle/>
        <a:p>
          <a:endParaRPr lang="en-US"/>
        </a:p>
      </dgm:t>
    </dgm:pt>
    <dgm:pt modelId="{1EACC9AD-3529-4B9C-86CC-B7618AF44D60}">
      <dgm:prSet phldrT="[文本]"/>
      <dgm:spPr/>
      <dgm:t>
        <a:bodyPr/>
        <a:lstStyle/>
        <a:p>
          <a:r>
            <a:rPr lang="zh-CN" altLang="en-US" dirty="0" smtClean="0">
              <a:latin typeface="微软雅黑" panose="020B0503020204020204" pitchFamily="34" charset="-122"/>
              <a:ea typeface="微软雅黑" panose="020B0503020204020204" pitchFamily="34" charset="-122"/>
            </a:rPr>
            <a:t>大量的业务逻辑代码</a:t>
          </a:r>
          <a:endParaRPr lang="en-US" dirty="0">
            <a:latin typeface="微软雅黑" panose="020B0503020204020204" pitchFamily="34" charset="-122"/>
            <a:ea typeface="微软雅黑" panose="020B0503020204020204" pitchFamily="34" charset="-122"/>
          </a:endParaRPr>
        </a:p>
      </dgm:t>
    </dgm:pt>
    <dgm:pt modelId="{7E66B3D4-8F17-4C26-9F5E-879BD95AF9CD}" type="parTrans" cxnId="{C3778A76-AC3C-42F5-9775-C04E6CA92AD2}">
      <dgm:prSet/>
      <dgm:spPr/>
      <dgm:t>
        <a:bodyPr/>
        <a:lstStyle/>
        <a:p>
          <a:endParaRPr lang="en-US"/>
        </a:p>
      </dgm:t>
    </dgm:pt>
    <dgm:pt modelId="{D0302953-8388-40F3-BC75-82BAA2114BDD}" type="sibTrans" cxnId="{C3778A76-AC3C-42F5-9775-C04E6CA92AD2}">
      <dgm:prSet/>
      <dgm:spPr/>
      <dgm:t>
        <a:bodyPr/>
        <a:lstStyle/>
        <a:p>
          <a:endParaRPr lang="en-US"/>
        </a:p>
      </dgm:t>
    </dgm:pt>
    <dgm:pt modelId="{2C59976A-8329-4955-9102-56DA42FD9548}">
      <dgm:prSet phldrT="[文本]"/>
      <dgm:spPr/>
      <dgm:t>
        <a:bodyPr/>
        <a:lstStyle/>
        <a:p>
          <a:r>
            <a:rPr lang="zh-CN" altLang="en-US" dirty="0" smtClean="0">
              <a:latin typeface="微软雅黑" panose="020B0503020204020204" pitchFamily="34" charset="-122"/>
              <a:ea typeface="微软雅黑" panose="020B0503020204020204" pitchFamily="34" charset="-122"/>
            </a:rPr>
            <a:t>大量的数据处理代码</a:t>
          </a:r>
          <a:endParaRPr lang="en-US" dirty="0">
            <a:latin typeface="微软雅黑" panose="020B0503020204020204" pitchFamily="34" charset="-122"/>
            <a:ea typeface="微软雅黑" panose="020B0503020204020204" pitchFamily="34" charset="-122"/>
          </a:endParaRPr>
        </a:p>
      </dgm:t>
    </dgm:pt>
    <dgm:pt modelId="{7B858F10-F390-4C74-8E18-4E60DBB668AB}" type="parTrans" cxnId="{543FBD38-FDC4-4C20-9210-7D8FF8B4E8E6}">
      <dgm:prSet/>
      <dgm:spPr/>
      <dgm:t>
        <a:bodyPr/>
        <a:lstStyle/>
        <a:p>
          <a:endParaRPr lang="en-US"/>
        </a:p>
      </dgm:t>
    </dgm:pt>
    <dgm:pt modelId="{D7563388-1D94-4A2E-84A8-187F0E53FAC0}" type="sibTrans" cxnId="{543FBD38-FDC4-4C20-9210-7D8FF8B4E8E6}">
      <dgm:prSet/>
      <dgm:spPr/>
      <dgm:t>
        <a:bodyPr/>
        <a:lstStyle/>
        <a:p>
          <a:endParaRPr lang="en-US"/>
        </a:p>
      </dgm:t>
    </dgm:pt>
    <dgm:pt modelId="{2E67FF50-B317-40B5-8938-E58A8837D178}">
      <dgm:prSet/>
      <dgm:spPr/>
      <dgm:t>
        <a:bodyPr/>
        <a:lstStyle/>
        <a:p>
          <a:r>
            <a:rPr lang="zh-CN" altLang="en-US" dirty="0" smtClean="0">
              <a:latin typeface="微软雅黑" panose="020B0503020204020204" pitchFamily="34" charset="-122"/>
              <a:ea typeface="微软雅黑" panose="020B0503020204020204" pitchFamily="34" charset="-122"/>
            </a:rPr>
            <a:t>大量的</a:t>
          </a:r>
          <a:r>
            <a:rPr lang="en-US" altLang="zh-CN" dirty="0" smtClean="0">
              <a:latin typeface="微软雅黑" panose="020B0503020204020204" pitchFamily="34" charset="-122"/>
              <a:ea typeface="微软雅黑" panose="020B0503020204020204" pitchFamily="34" charset="-122"/>
            </a:rPr>
            <a:t>DOM</a:t>
          </a:r>
          <a:r>
            <a:rPr lang="zh-CN" altLang="en-US" dirty="0" smtClean="0">
              <a:latin typeface="微软雅黑" panose="020B0503020204020204" pitchFamily="34" charset="-122"/>
              <a:ea typeface="微软雅黑" panose="020B0503020204020204" pitchFamily="34" charset="-122"/>
            </a:rPr>
            <a:t>操作代码</a:t>
          </a:r>
          <a:endParaRPr lang="en-US" dirty="0">
            <a:latin typeface="微软雅黑" panose="020B0503020204020204" pitchFamily="34" charset="-122"/>
            <a:ea typeface="微软雅黑" panose="020B0503020204020204" pitchFamily="34" charset="-122"/>
          </a:endParaRPr>
        </a:p>
      </dgm:t>
    </dgm:pt>
    <dgm:pt modelId="{925ACBB5-629A-49A0-9D5B-9DD98B2C4A43}" type="parTrans" cxnId="{1D99AA7C-D9BD-4D2F-A959-78B197BAAC3F}">
      <dgm:prSet/>
      <dgm:spPr/>
      <dgm:t>
        <a:bodyPr/>
        <a:lstStyle/>
        <a:p>
          <a:endParaRPr lang="en-US"/>
        </a:p>
      </dgm:t>
    </dgm:pt>
    <dgm:pt modelId="{60ECF17E-CB2F-4EAA-A0B8-ED8FF631E82A}" type="sibTrans" cxnId="{1D99AA7C-D9BD-4D2F-A959-78B197BAAC3F}">
      <dgm:prSet/>
      <dgm:spPr/>
      <dgm:t>
        <a:bodyPr/>
        <a:lstStyle/>
        <a:p>
          <a:endParaRPr lang="en-US"/>
        </a:p>
      </dgm:t>
    </dgm:pt>
    <dgm:pt modelId="{C886F5F3-DDD0-4A26-8B55-7E5C978B4F16}">
      <dgm:prSet/>
      <dgm:spPr/>
      <dgm:t>
        <a:bodyPr/>
        <a:lstStyle/>
        <a:p>
          <a:r>
            <a:rPr lang="en-US" altLang="zh-CN" dirty="0" smtClean="0">
              <a:solidFill>
                <a:srgbClr val="00B0F0"/>
              </a:solidFill>
              <a:latin typeface="微软雅黑" panose="020B0503020204020204" pitchFamily="34" charset="-122"/>
              <a:ea typeface="微软雅黑" panose="020B0503020204020204" pitchFamily="34" charset="-122"/>
            </a:rPr>
            <a:t>UI</a:t>
          </a:r>
          <a:r>
            <a:rPr lang="zh-CN" altLang="en-US" dirty="0" smtClean="0">
              <a:solidFill>
                <a:srgbClr val="00B0F0"/>
              </a:solidFill>
              <a:latin typeface="微软雅黑" panose="020B0503020204020204" pitchFamily="34" charset="-122"/>
              <a:ea typeface="微软雅黑" panose="020B0503020204020204" pitchFamily="34" charset="-122"/>
            </a:rPr>
            <a:t>交互逻辑</a:t>
          </a:r>
          <a:endParaRPr lang="en-US" dirty="0">
            <a:solidFill>
              <a:srgbClr val="00B0F0"/>
            </a:solidFill>
            <a:latin typeface="微软雅黑" panose="020B0503020204020204" pitchFamily="34" charset="-122"/>
            <a:ea typeface="微软雅黑" panose="020B0503020204020204" pitchFamily="34" charset="-122"/>
          </a:endParaRPr>
        </a:p>
      </dgm:t>
    </dgm:pt>
    <dgm:pt modelId="{11AD600C-7F40-47A4-8776-A36B5435EE8F}" type="parTrans" cxnId="{F475C0B8-C395-4B35-9A72-AFF5EBF1CB76}">
      <dgm:prSet/>
      <dgm:spPr/>
      <dgm:t>
        <a:bodyPr/>
        <a:lstStyle/>
        <a:p>
          <a:endParaRPr lang="en-US"/>
        </a:p>
      </dgm:t>
    </dgm:pt>
    <dgm:pt modelId="{5D03C3AF-A3F8-40E2-B76D-A910E44AD932}" type="sibTrans" cxnId="{F475C0B8-C395-4B35-9A72-AFF5EBF1CB76}">
      <dgm:prSet/>
      <dgm:spPr/>
      <dgm:t>
        <a:bodyPr/>
        <a:lstStyle/>
        <a:p>
          <a:endParaRPr lang="en-US"/>
        </a:p>
      </dgm:t>
    </dgm:pt>
    <dgm:pt modelId="{89A66B5C-7A2C-441E-8C68-3BA4B032DE53}">
      <dgm:prSet/>
      <dgm:spPr/>
      <dgm:t>
        <a:bodyPr/>
        <a:lstStyle/>
        <a:p>
          <a:r>
            <a:rPr lang="zh-CN" altLang="en-US" dirty="0" smtClean="0">
              <a:latin typeface="微软雅黑" panose="020B0503020204020204" pitchFamily="34" charset="-122"/>
              <a:ea typeface="微软雅黑" panose="020B0503020204020204" pitchFamily="34" charset="-122"/>
            </a:rPr>
            <a:t>作用域间通讯</a:t>
          </a:r>
          <a:endParaRPr lang="en-US" dirty="0">
            <a:latin typeface="微软雅黑" panose="020B0503020204020204" pitchFamily="34" charset="-122"/>
            <a:ea typeface="微软雅黑" panose="020B0503020204020204" pitchFamily="34" charset="-122"/>
          </a:endParaRPr>
        </a:p>
      </dgm:t>
    </dgm:pt>
    <dgm:pt modelId="{8E65D80D-B61E-4B66-8818-D8555A7DDC05}" type="parTrans" cxnId="{715913F7-26AA-4732-8E8A-3816CCA72C85}">
      <dgm:prSet/>
      <dgm:spPr/>
      <dgm:t>
        <a:bodyPr/>
        <a:lstStyle/>
        <a:p>
          <a:endParaRPr lang="en-US"/>
        </a:p>
      </dgm:t>
    </dgm:pt>
    <dgm:pt modelId="{93539346-0F6E-4981-B2B8-EF68A91A60CB}" type="sibTrans" cxnId="{715913F7-26AA-4732-8E8A-3816CCA72C85}">
      <dgm:prSet/>
      <dgm:spPr/>
      <dgm:t>
        <a:bodyPr/>
        <a:lstStyle/>
        <a:p>
          <a:endParaRPr lang="en-US"/>
        </a:p>
      </dgm:t>
    </dgm:pt>
    <dgm:pt modelId="{46E6FD6B-C100-4054-8AF8-28473452B51D}" type="pres">
      <dgm:prSet presAssocID="{44BB19D8-BB2F-4A7E-9D67-55D2E742675C}" presName="linear" presStyleCnt="0">
        <dgm:presLayoutVars>
          <dgm:dir/>
          <dgm:animLvl val="lvl"/>
          <dgm:resizeHandles val="exact"/>
        </dgm:presLayoutVars>
      </dgm:prSet>
      <dgm:spPr/>
      <dgm:t>
        <a:bodyPr/>
        <a:lstStyle/>
        <a:p>
          <a:endParaRPr lang="en-US"/>
        </a:p>
      </dgm:t>
    </dgm:pt>
    <dgm:pt modelId="{757975FF-4837-4B19-8E80-9A2767105225}" type="pres">
      <dgm:prSet presAssocID="{B5EAC8E9-41B0-4AEC-938B-B066D4751B60}" presName="parentLin" presStyleCnt="0"/>
      <dgm:spPr/>
    </dgm:pt>
    <dgm:pt modelId="{841F5490-7091-400C-906E-3CB2D147C818}" type="pres">
      <dgm:prSet presAssocID="{B5EAC8E9-41B0-4AEC-938B-B066D4751B60}" presName="parentLeftMargin" presStyleLbl="node1" presStyleIdx="0" presStyleCnt="6"/>
      <dgm:spPr/>
      <dgm:t>
        <a:bodyPr/>
        <a:lstStyle/>
        <a:p>
          <a:endParaRPr lang="en-US"/>
        </a:p>
      </dgm:t>
    </dgm:pt>
    <dgm:pt modelId="{3D507F43-34D4-4FB8-BCA7-7590BB5E3848}" type="pres">
      <dgm:prSet presAssocID="{B5EAC8E9-41B0-4AEC-938B-B066D4751B60}" presName="parentText" presStyleLbl="node1" presStyleIdx="0" presStyleCnt="6">
        <dgm:presLayoutVars>
          <dgm:chMax val="0"/>
          <dgm:bulletEnabled val="1"/>
        </dgm:presLayoutVars>
      </dgm:prSet>
      <dgm:spPr/>
      <dgm:t>
        <a:bodyPr/>
        <a:lstStyle/>
        <a:p>
          <a:endParaRPr lang="en-US"/>
        </a:p>
      </dgm:t>
    </dgm:pt>
    <dgm:pt modelId="{6D2E58B8-9F30-4702-AB04-2D66BB7C2E2B}" type="pres">
      <dgm:prSet presAssocID="{B5EAC8E9-41B0-4AEC-938B-B066D4751B60}" presName="negativeSpace" presStyleCnt="0"/>
      <dgm:spPr/>
    </dgm:pt>
    <dgm:pt modelId="{0183F3BB-028F-4EE8-B513-20A0AFFE457B}" type="pres">
      <dgm:prSet presAssocID="{B5EAC8E9-41B0-4AEC-938B-B066D4751B60}" presName="childText" presStyleLbl="conFgAcc1" presStyleIdx="0" presStyleCnt="6">
        <dgm:presLayoutVars>
          <dgm:bulletEnabled val="1"/>
        </dgm:presLayoutVars>
      </dgm:prSet>
      <dgm:spPr/>
    </dgm:pt>
    <dgm:pt modelId="{075BA895-3322-4995-887D-20B97867137A}" type="pres">
      <dgm:prSet presAssocID="{DF8256B5-2CF6-4265-B3B2-53D82320C623}" presName="spaceBetweenRectangles" presStyleCnt="0"/>
      <dgm:spPr/>
    </dgm:pt>
    <dgm:pt modelId="{38DB702E-FC27-4058-B455-1FA5FC3C88BB}" type="pres">
      <dgm:prSet presAssocID="{1EACC9AD-3529-4B9C-86CC-B7618AF44D60}" presName="parentLin" presStyleCnt="0"/>
      <dgm:spPr/>
    </dgm:pt>
    <dgm:pt modelId="{1CF759A1-110F-4758-9242-2E3D2A31CB14}" type="pres">
      <dgm:prSet presAssocID="{1EACC9AD-3529-4B9C-86CC-B7618AF44D60}" presName="parentLeftMargin" presStyleLbl="node1" presStyleIdx="0" presStyleCnt="6"/>
      <dgm:spPr/>
      <dgm:t>
        <a:bodyPr/>
        <a:lstStyle/>
        <a:p>
          <a:endParaRPr lang="en-US"/>
        </a:p>
      </dgm:t>
    </dgm:pt>
    <dgm:pt modelId="{6B53D97F-896A-4C2C-B42A-FCA24862B39C}" type="pres">
      <dgm:prSet presAssocID="{1EACC9AD-3529-4B9C-86CC-B7618AF44D60}" presName="parentText" presStyleLbl="node1" presStyleIdx="1" presStyleCnt="6">
        <dgm:presLayoutVars>
          <dgm:chMax val="0"/>
          <dgm:bulletEnabled val="1"/>
        </dgm:presLayoutVars>
      </dgm:prSet>
      <dgm:spPr/>
      <dgm:t>
        <a:bodyPr/>
        <a:lstStyle/>
        <a:p>
          <a:endParaRPr lang="en-US"/>
        </a:p>
      </dgm:t>
    </dgm:pt>
    <dgm:pt modelId="{D6A937DA-A8FC-491D-9AE6-F0BED1B4770E}" type="pres">
      <dgm:prSet presAssocID="{1EACC9AD-3529-4B9C-86CC-B7618AF44D60}" presName="negativeSpace" presStyleCnt="0"/>
      <dgm:spPr/>
    </dgm:pt>
    <dgm:pt modelId="{A2030A1A-F3B7-4635-982A-E04D3D9553FD}" type="pres">
      <dgm:prSet presAssocID="{1EACC9AD-3529-4B9C-86CC-B7618AF44D60}" presName="childText" presStyleLbl="conFgAcc1" presStyleIdx="1" presStyleCnt="6">
        <dgm:presLayoutVars>
          <dgm:bulletEnabled val="1"/>
        </dgm:presLayoutVars>
      </dgm:prSet>
      <dgm:spPr/>
    </dgm:pt>
    <dgm:pt modelId="{EEA36A86-5A7B-4B9F-9E4B-809754A70BF8}" type="pres">
      <dgm:prSet presAssocID="{D0302953-8388-40F3-BC75-82BAA2114BDD}" presName="spaceBetweenRectangles" presStyleCnt="0"/>
      <dgm:spPr/>
    </dgm:pt>
    <dgm:pt modelId="{4345F355-F2D8-432E-9CE2-46469CEA3AE7}" type="pres">
      <dgm:prSet presAssocID="{2C59976A-8329-4955-9102-56DA42FD9548}" presName="parentLin" presStyleCnt="0"/>
      <dgm:spPr/>
    </dgm:pt>
    <dgm:pt modelId="{26CC7479-61D3-4472-9C60-A66AD9AECDAF}" type="pres">
      <dgm:prSet presAssocID="{2C59976A-8329-4955-9102-56DA42FD9548}" presName="parentLeftMargin" presStyleLbl="node1" presStyleIdx="1" presStyleCnt="6"/>
      <dgm:spPr/>
      <dgm:t>
        <a:bodyPr/>
        <a:lstStyle/>
        <a:p>
          <a:endParaRPr lang="en-US"/>
        </a:p>
      </dgm:t>
    </dgm:pt>
    <dgm:pt modelId="{88E67481-F6F3-42BE-AEA9-846ACFD41BAC}" type="pres">
      <dgm:prSet presAssocID="{2C59976A-8329-4955-9102-56DA42FD9548}" presName="parentText" presStyleLbl="node1" presStyleIdx="2" presStyleCnt="6">
        <dgm:presLayoutVars>
          <dgm:chMax val="0"/>
          <dgm:bulletEnabled val="1"/>
        </dgm:presLayoutVars>
      </dgm:prSet>
      <dgm:spPr/>
      <dgm:t>
        <a:bodyPr/>
        <a:lstStyle/>
        <a:p>
          <a:endParaRPr lang="en-US"/>
        </a:p>
      </dgm:t>
    </dgm:pt>
    <dgm:pt modelId="{02FE8FA4-B47D-4C64-B8FB-9A780E1D4B65}" type="pres">
      <dgm:prSet presAssocID="{2C59976A-8329-4955-9102-56DA42FD9548}" presName="negativeSpace" presStyleCnt="0"/>
      <dgm:spPr/>
    </dgm:pt>
    <dgm:pt modelId="{40C13C0A-23A5-4461-9C15-3D5AAF9D5D80}" type="pres">
      <dgm:prSet presAssocID="{2C59976A-8329-4955-9102-56DA42FD9548}" presName="childText" presStyleLbl="conFgAcc1" presStyleIdx="2" presStyleCnt="6">
        <dgm:presLayoutVars>
          <dgm:bulletEnabled val="1"/>
        </dgm:presLayoutVars>
      </dgm:prSet>
      <dgm:spPr/>
    </dgm:pt>
    <dgm:pt modelId="{7CF6FDC7-C394-433F-AE65-626FEE03F6E6}" type="pres">
      <dgm:prSet presAssocID="{D7563388-1D94-4A2E-84A8-187F0E53FAC0}" presName="spaceBetweenRectangles" presStyleCnt="0"/>
      <dgm:spPr/>
    </dgm:pt>
    <dgm:pt modelId="{41F29829-94FF-498B-8726-D0B68108C4D5}" type="pres">
      <dgm:prSet presAssocID="{2E67FF50-B317-40B5-8938-E58A8837D178}" presName="parentLin" presStyleCnt="0"/>
      <dgm:spPr/>
    </dgm:pt>
    <dgm:pt modelId="{DF3D4342-37C7-4ED6-9A7C-FEA9A60166D4}" type="pres">
      <dgm:prSet presAssocID="{2E67FF50-B317-40B5-8938-E58A8837D178}" presName="parentLeftMargin" presStyleLbl="node1" presStyleIdx="2" presStyleCnt="6"/>
      <dgm:spPr/>
      <dgm:t>
        <a:bodyPr/>
        <a:lstStyle/>
        <a:p>
          <a:endParaRPr lang="en-US"/>
        </a:p>
      </dgm:t>
    </dgm:pt>
    <dgm:pt modelId="{9BD72E39-D8BE-406F-8AA8-733E972130A1}" type="pres">
      <dgm:prSet presAssocID="{2E67FF50-B317-40B5-8938-E58A8837D178}" presName="parentText" presStyleLbl="node1" presStyleIdx="3" presStyleCnt="6">
        <dgm:presLayoutVars>
          <dgm:chMax val="0"/>
          <dgm:bulletEnabled val="1"/>
        </dgm:presLayoutVars>
      </dgm:prSet>
      <dgm:spPr/>
      <dgm:t>
        <a:bodyPr/>
        <a:lstStyle/>
        <a:p>
          <a:endParaRPr lang="en-US"/>
        </a:p>
      </dgm:t>
    </dgm:pt>
    <dgm:pt modelId="{608E9C05-BAB3-4293-9FE9-41AD32CE31D4}" type="pres">
      <dgm:prSet presAssocID="{2E67FF50-B317-40B5-8938-E58A8837D178}" presName="negativeSpace" presStyleCnt="0"/>
      <dgm:spPr/>
    </dgm:pt>
    <dgm:pt modelId="{5AFBC789-A634-40B2-B1B2-CD3350FA7A84}" type="pres">
      <dgm:prSet presAssocID="{2E67FF50-B317-40B5-8938-E58A8837D178}" presName="childText" presStyleLbl="conFgAcc1" presStyleIdx="3" presStyleCnt="6">
        <dgm:presLayoutVars>
          <dgm:bulletEnabled val="1"/>
        </dgm:presLayoutVars>
      </dgm:prSet>
      <dgm:spPr/>
    </dgm:pt>
    <dgm:pt modelId="{EC9DBA5D-8999-4970-934F-EFA1B31A6775}" type="pres">
      <dgm:prSet presAssocID="{60ECF17E-CB2F-4EAA-A0B8-ED8FF631E82A}" presName="spaceBetweenRectangles" presStyleCnt="0"/>
      <dgm:spPr/>
    </dgm:pt>
    <dgm:pt modelId="{6A312607-1205-4904-BF37-FE10048296FA}" type="pres">
      <dgm:prSet presAssocID="{C886F5F3-DDD0-4A26-8B55-7E5C978B4F16}" presName="parentLin" presStyleCnt="0"/>
      <dgm:spPr/>
    </dgm:pt>
    <dgm:pt modelId="{A2E872AC-07E1-426F-966E-798FF10DF34C}" type="pres">
      <dgm:prSet presAssocID="{C886F5F3-DDD0-4A26-8B55-7E5C978B4F16}" presName="parentLeftMargin" presStyleLbl="node1" presStyleIdx="3" presStyleCnt="6"/>
      <dgm:spPr/>
      <dgm:t>
        <a:bodyPr/>
        <a:lstStyle/>
        <a:p>
          <a:endParaRPr lang="en-US"/>
        </a:p>
      </dgm:t>
    </dgm:pt>
    <dgm:pt modelId="{95D4D68B-164F-4626-9820-E3518BFD5439}" type="pres">
      <dgm:prSet presAssocID="{C886F5F3-DDD0-4A26-8B55-7E5C978B4F16}" presName="parentText" presStyleLbl="node1" presStyleIdx="4" presStyleCnt="6">
        <dgm:presLayoutVars>
          <dgm:chMax val="0"/>
          <dgm:bulletEnabled val="1"/>
        </dgm:presLayoutVars>
      </dgm:prSet>
      <dgm:spPr/>
      <dgm:t>
        <a:bodyPr/>
        <a:lstStyle/>
        <a:p>
          <a:endParaRPr lang="en-US"/>
        </a:p>
      </dgm:t>
    </dgm:pt>
    <dgm:pt modelId="{F39A1715-BA50-471F-A4B2-28EF16F51838}" type="pres">
      <dgm:prSet presAssocID="{C886F5F3-DDD0-4A26-8B55-7E5C978B4F16}" presName="negativeSpace" presStyleCnt="0"/>
      <dgm:spPr/>
    </dgm:pt>
    <dgm:pt modelId="{4B1FD19C-C64D-4271-9CCC-4D8F3A0A4190}" type="pres">
      <dgm:prSet presAssocID="{C886F5F3-DDD0-4A26-8B55-7E5C978B4F16}" presName="childText" presStyleLbl="conFgAcc1" presStyleIdx="4" presStyleCnt="6">
        <dgm:presLayoutVars>
          <dgm:bulletEnabled val="1"/>
        </dgm:presLayoutVars>
      </dgm:prSet>
      <dgm:spPr/>
    </dgm:pt>
    <dgm:pt modelId="{03C277C1-94FD-4FEE-90FB-144C855A5D16}" type="pres">
      <dgm:prSet presAssocID="{5D03C3AF-A3F8-40E2-B76D-A910E44AD932}" presName="spaceBetweenRectangles" presStyleCnt="0"/>
      <dgm:spPr/>
    </dgm:pt>
    <dgm:pt modelId="{98A09825-9781-47C6-8F9A-5769F0D24F7B}" type="pres">
      <dgm:prSet presAssocID="{89A66B5C-7A2C-441E-8C68-3BA4B032DE53}" presName="parentLin" presStyleCnt="0"/>
      <dgm:spPr/>
    </dgm:pt>
    <dgm:pt modelId="{144B0997-7043-449A-A04A-60445B7F9FCC}" type="pres">
      <dgm:prSet presAssocID="{89A66B5C-7A2C-441E-8C68-3BA4B032DE53}" presName="parentLeftMargin" presStyleLbl="node1" presStyleIdx="4" presStyleCnt="6"/>
      <dgm:spPr/>
      <dgm:t>
        <a:bodyPr/>
        <a:lstStyle/>
        <a:p>
          <a:endParaRPr lang="en-US"/>
        </a:p>
      </dgm:t>
    </dgm:pt>
    <dgm:pt modelId="{6BDD32D9-CBC1-4667-A7C6-B5F2B67D8462}" type="pres">
      <dgm:prSet presAssocID="{89A66B5C-7A2C-441E-8C68-3BA4B032DE53}" presName="parentText" presStyleLbl="node1" presStyleIdx="5" presStyleCnt="6">
        <dgm:presLayoutVars>
          <dgm:chMax val="0"/>
          <dgm:bulletEnabled val="1"/>
        </dgm:presLayoutVars>
      </dgm:prSet>
      <dgm:spPr/>
      <dgm:t>
        <a:bodyPr/>
        <a:lstStyle/>
        <a:p>
          <a:endParaRPr lang="en-US"/>
        </a:p>
      </dgm:t>
    </dgm:pt>
    <dgm:pt modelId="{321DA29F-B3DF-4A3F-B736-A02A43FB1BC2}" type="pres">
      <dgm:prSet presAssocID="{89A66B5C-7A2C-441E-8C68-3BA4B032DE53}" presName="negativeSpace" presStyleCnt="0"/>
      <dgm:spPr/>
    </dgm:pt>
    <dgm:pt modelId="{09D7544B-1225-40E3-AA7D-756AB7528FD0}" type="pres">
      <dgm:prSet presAssocID="{89A66B5C-7A2C-441E-8C68-3BA4B032DE53}" presName="childText" presStyleLbl="conFgAcc1" presStyleIdx="5" presStyleCnt="6">
        <dgm:presLayoutVars>
          <dgm:bulletEnabled val="1"/>
        </dgm:presLayoutVars>
      </dgm:prSet>
      <dgm:spPr/>
    </dgm:pt>
  </dgm:ptLst>
  <dgm:cxnLst>
    <dgm:cxn modelId="{EE5098F6-1D06-41C3-8815-0E789E7D6AE8}" type="presOf" srcId="{89A66B5C-7A2C-441E-8C68-3BA4B032DE53}" destId="{6BDD32D9-CBC1-4667-A7C6-B5F2B67D8462}" srcOrd="1" destOrd="0" presId="urn:microsoft.com/office/officeart/2005/8/layout/list1"/>
    <dgm:cxn modelId="{543FBD38-FDC4-4C20-9210-7D8FF8B4E8E6}" srcId="{44BB19D8-BB2F-4A7E-9D67-55D2E742675C}" destId="{2C59976A-8329-4955-9102-56DA42FD9548}" srcOrd="2" destOrd="0" parTransId="{7B858F10-F390-4C74-8E18-4E60DBB668AB}" sibTransId="{D7563388-1D94-4A2E-84A8-187F0E53FAC0}"/>
    <dgm:cxn modelId="{24215F48-2DF4-4D94-A9DB-D1EAC8A6DA9F}" type="presOf" srcId="{2E67FF50-B317-40B5-8938-E58A8837D178}" destId="{DF3D4342-37C7-4ED6-9A7C-FEA9A60166D4}" srcOrd="0" destOrd="0" presId="urn:microsoft.com/office/officeart/2005/8/layout/list1"/>
    <dgm:cxn modelId="{C026E43C-9D02-4B1A-94F3-85FF123DFB8A}" type="presOf" srcId="{1EACC9AD-3529-4B9C-86CC-B7618AF44D60}" destId="{1CF759A1-110F-4758-9242-2E3D2A31CB14}" srcOrd="0" destOrd="0" presId="urn:microsoft.com/office/officeart/2005/8/layout/list1"/>
    <dgm:cxn modelId="{715913F7-26AA-4732-8E8A-3816CCA72C85}" srcId="{44BB19D8-BB2F-4A7E-9D67-55D2E742675C}" destId="{89A66B5C-7A2C-441E-8C68-3BA4B032DE53}" srcOrd="5" destOrd="0" parTransId="{8E65D80D-B61E-4B66-8818-D8555A7DDC05}" sibTransId="{93539346-0F6E-4981-B2B8-EF68A91A60CB}"/>
    <dgm:cxn modelId="{CB695CC3-E10F-4FB8-9334-44056FFBD029}" type="presOf" srcId="{44BB19D8-BB2F-4A7E-9D67-55D2E742675C}" destId="{46E6FD6B-C100-4054-8AF8-28473452B51D}" srcOrd="0" destOrd="0" presId="urn:microsoft.com/office/officeart/2005/8/layout/list1"/>
    <dgm:cxn modelId="{02FB81DC-985B-465F-9120-270E068DC972}" type="presOf" srcId="{C886F5F3-DDD0-4A26-8B55-7E5C978B4F16}" destId="{A2E872AC-07E1-426F-966E-798FF10DF34C}" srcOrd="0" destOrd="0" presId="urn:microsoft.com/office/officeart/2005/8/layout/list1"/>
    <dgm:cxn modelId="{7520FCBB-A9B7-4105-8870-AA230C0E90B4}" type="presOf" srcId="{B5EAC8E9-41B0-4AEC-938B-B066D4751B60}" destId="{841F5490-7091-400C-906E-3CB2D147C818}" srcOrd="0" destOrd="0" presId="urn:microsoft.com/office/officeart/2005/8/layout/list1"/>
    <dgm:cxn modelId="{1D99AA7C-D9BD-4D2F-A959-78B197BAAC3F}" srcId="{44BB19D8-BB2F-4A7E-9D67-55D2E742675C}" destId="{2E67FF50-B317-40B5-8938-E58A8837D178}" srcOrd="3" destOrd="0" parTransId="{925ACBB5-629A-49A0-9D5B-9DD98B2C4A43}" sibTransId="{60ECF17E-CB2F-4EAA-A0B8-ED8FF631E82A}"/>
    <dgm:cxn modelId="{5429EE3D-21D4-42DF-BC3C-B6A726C7018C}" type="presOf" srcId="{2E67FF50-B317-40B5-8938-E58A8837D178}" destId="{9BD72E39-D8BE-406F-8AA8-733E972130A1}" srcOrd="1" destOrd="0" presId="urn:microsoft.com/office/officeart/2005/8/layout/list1"/>
    <dgm:cxn modelId="{BACE040B-0AB2-42FD-A01E-EA3F1FAD0BDC}" type="presOf" srcId="{89A66B5C-7A2C-441E-8C68-3BA4B032DE53}" destId="{144B0997-7043-449A-A04A-60445B7F9FCC}" srcOrd="0" destOrd="0" presId="urn:microsoft.com/office/officeart/2005/8/layout/list1"/>
    <dgm:cxn modelId="{1772D614-E690-4CA1-8F27-6E81E9D35A97}" type="presOf" srcId="{1EACC9AD-3529-4B9C-86CC-B7618AF44D60}" destId="{6B53D97F-896A-4C2C-B42A-FCA24862B39C}" srcOrd="1" destOrd="0" presId="urn:microsoft.com/office/officeart/2005/8/layout/list1"/>
    <dgm:cxn modelId="{7AF30090-972E-4416-964E-C27E304B92F2}" type="presOf" srcId="{2C59976A-8329-4955-9102-56DA42FD9548}" destId="{26CC7479-61D3-4472-9C60-A66AD9AECDAF}" srcOrd="0" destOrd="0" presId="urn:microsoft.com/office/officeart/2005/8/layout/list1"/>
    <dgm:cxn modelId="{48099C3C-44BB-4E51-9179-D7C73E0BB86A}" type="presOf" srcId="{2C59976A-8329-4955-9102-56DA42FD9548}" destId="{88E67481-F6F3-42BE-AEA9-846ACFD41BAC}" srcOrd="1" destOrd="0" presId="urn:microsoft.com/office/officeart/2005/8/layout/list1"/>
    <dgm:cxn modelId="{8B7AB2A5-73FA-48E4-8E49-36D1FB713930}" type="presOf" srcId="{B5EAC8E9-41B0-4AEC-938B-B066D4751B60}" destId="{3D507F43-34D4-4FB8-BCA7-7590BB5E3848}" srcOrd="1" destOrd="0" presId="urn:microsoft.com/office/officeart/2005/8/layout/list1"/>
    <dgm:cxn modelId="{2BB56957-163D-446F-93E4-7B091016767C}" srcId="{44BB19D8-BB2F-4A7E-9D67-55D2E742675C}" destId="{B5EAC8E9-41B0-4AEC-938B-B066D4751B60}" srcOrd="0" destOrd="0" parTransId="{EB841F19-D3FA-4DA6-91AC-08F2F4753866}" sibTransId="{DF8256B5-2CF6-4265-B3B2-53D82320C623}"/>
    <dgm:cxn modelId="{C3778A76-AC3C-42F5-9775-C04E6CA92AD2}" srcId="{44BB19D8-BB2F-4A7E-9D67-55D2E742675C}" destId="{1EACC9AD-3529-4B9C-86CC-B7618AF44D60}" srcOrd="1" destOrd="0" parTransId="{7E66B3D4-8F17-4C26-9F5E-879BD95AF9CD}" sibTransId="{D0302953-8388-40F3-BC75-82BAA2114BDD}"/>
    <dgm:cxn modelId="{F475C0B8-C395-4B35-9A72-AFF5EBF1CB76}" srcId="{44BB19D8-BB2F-4A7E-9D67-55D2E742675C}" destId="{C886F5F3-DDD0-4A26-8B55-7E5C978B4F16}" srcOrd="4" destOrd="0" parTransId="{11AD600C-7F40-47A4-8776-A36B5435EE8F}" sibTransId="{5D03C3AF-A3F8-40E2-B76D-A910E44AD932}"/>
    <dgm:cxn modelId="{890990C5-4F1B-413E-8B88-4834BCCDCED3}" type="presOf" srcId="{C886F5F3-DDD0-4A26-8B55-7E5C978B4F16}" destId="{95D4D68B-164F-4626-9820-E3518BFD5439}" srcOrd="1" destOrd="0" presId="urn:microsoft.com/office/officeart/2005/8/layout/list1"/>
    <dgm:cxn modelId="{52771C90-051F-4E56-95D0-A598807FE488}" type="presParOf" srcId="{46E6FD6B-C100-4054-8AF8-28473452B51D}" destId="{757975FF-4837-4B19-8E80-9A2767105225}" srcOrd="0" destOrd="0" presId="urn:microsoft.com/office/officeart/2005/8/layout/list1"/>
    <dgm:cxn modelId="{83C00058-781A-4637-9300-AAD5900802F9}" type="presParOf" srcId="{757975FF-4837-4B19-8E80-9A2767105225}" destId="{841F5490-7091-400C-906E-3CB2D147C818}" srcOrd="0" destOrd="0" presId="urn:microsoft.com/office/officeart/2005/8/layout/list1"/>
    <dgm:cxn modelId="{C890EDB1-F553-4B41-9421-7CCD1D3EEFFC}" type="presParOf" srcId="{757975FF-4837-4B19-8E80-9A2767105225}" destId="{3D507F43-34D4-4FB8-BCA7-7590BB5E3848}" srcOrd="1" destOrd="0" presId="urn:microsoft.com/office/officeart/2005/8/layout/list1"/>
    <dgm:cxn modelId="{AC89FE8B-AD3E-4B4A-BA51-FA01D5448134}" type="presParOf" srcId="{46E6FD6B-C100-4054-8AF8-28473452B51D}" destId="{6D2E58B8-9F30-4702-AB04-2D66BB7C2E2B}" srcOrd="1" destOrd="0" presId="urn:microsoft.com/office/officeart/2005/8/layout/list1"/>
    <dgm:cxn modelId="{A54E1B77-9D4A-42A3-98D9-C35BABCEA73A}" type="presParOf" srcId="{46E6FD6B-C100-4054-8AF8-28473452B51D}" destId="{0183F3BB-028F-4EE8-B513-20A0AFFE457B}" srcOrd="2" destOrd="0" presId="urn:microsoft.com/office/officeart/2005/8/layout/list1"/>
    <dgm:cxn modelId="{A52F76DB-60A6-4E6F-8C59-8D3320EA4B27}" type="presParOf" srcId="{46E6FD6B-C100-4054-8AF8-28473452B51D}" destId="{075BA895-3322-4995-887D-20B97867137A}" srcOrd="3" destOrd="0" presId="urn:microsoft.com/office/officeart/2005/8/layout/list1"/>
    <dgm:cxn modelId="{50E1A7C2-92CB-40DC-A65F-74F1791BF824}" type="presParOf" srcId="{46E6FD6B-C100-4054-8AF8-28473452B51D}" destId="{38DB702E-FC27-4058-B455-1FA5FC3C88BB}" srcOrd="4" destOrd="0" presId="urn:microsoft.com/office/officeart/2005/8/layout/list1"/>
    <dgm:cxn modelId="{C6A6F852-99BD-4139-8445-F02C9F61CBB9}" type="presParOf" srcId="{38DB702E-FC27-4058-B455-1FA5FC3C88BB}" destId="{1CF759A1-110F-4758-9242-2E3D2A31CB14}" srcOrd="0" destOrd="0" presId="urn:microsoft.com/office/officeart/2005/8/layout/list1"/>
    <dgm:cxn modelId="{8F0423CE-B8E8-48A6-B51D-67F3743833E8}" type="presParOf" srcId="{38DB702E-FC27-4058-B455-1FA5FC3C88BB}" destId="{6B53D97F-896A-4C2C-B42A-FCA24862B39C}" srcOrd="1" destOrd="0" presId="urn:microsoft.com/office/officeart/2005/8/layout/list1"/>
    <dgm:cxn modelId="{95ADB8C9-28A5-422C-8748-9D6425995BBC}" type="presParOf" srcId="{46E6FD6B-C100-4054-8AF8-28473452B51D}" destId="{D6A937DA-A8FC-491D-9AE6-F0BED1B4770E}" srcOrd="5" destOrd="0" presId="urn:microsoft.com/office/officeart/2005/8/layout/list1"/>
    <dgm:cxn modelId="{F80791EE-F9CB-4F64-AEC0-53F3D4C63745}" type="presParOf" srcId="{46E6FD6B-C100-4054-8AF8-28473452B51D}" destId="{A2030A1A-F3B7-4635-982A-E04D3D9553FD}" srcOrd="6" destOrd="0" presId="urn:microsoft.com/office/officeart/2005/8/layout/list1"/>
    <dgm:cxn modelId="{030C7FAF-631F-4762-954D-9EDB324DC9E5}" type="presParOf" srcId="{46E6FD6B-C100-4054-8AF8-28473452B51D}" destId="{EEA36A86-5A7B-4B9F-9E4B-809754A70BF8}" srcOrd="7" destOrd="0" presId="urn:microsoft.com/office/officeart/2005/8/layout/list1"/>
    <dgm:cxn modelId="{5BF9C449-88A9-4F37-A0F3-35DC467B3188}" type="presParOf" srcId="{46E6FD6B-C100-4054-8AF8-28473452B51D}" destId="{4345F355-F2D8-432E-9CE2-46469CEA3AE7}" srcOrd="8" destOrd="0" presId="urn:microsoft.com/office/officeart/2005/8/layout/list1"/>
    <dgm:cxn modelId="{76DD95AA-29EC-4C25-B4A1-70F70D07844D}" type="presParOf" srcId="{4345F355-F2D8-432E-9CE2-46469CEA3AE7}" destId="{26CC7479-61D3-4472-9C60-A66AD9AECDAF}" srcOrd="0" destOrd="0" presId="urn:microsoft.com/office/officeart/2005/8/layout/list1"/>
    <dgm:cxn modelId="{B7886FEB-9A99-4249-8167-C023263CD9E6}" type="presParOf" srcId="{4345F355-F2D8-432E-9CE2-46469CEA3AE7}" destId="{88E67481-F6F3-42BE-AEA9-846ACFD41BAC}" srcOrd="1" destOrd="0" presId="urn:microsoft.com/office/officeart/2005/8/layout/list1"/>
    <dgm:cxn modelId="{3DC74419-C5FA-4C2B-B40C-80B2A399D1EC}" type="presParOf" srcId="{46E6FD6B-C100-4054-8AF8-28473452B51D}" destId="{02FE8FA4-B47D-4C64-B8FB-9A780E1D4B65}" srcOrd="9" destOrd="0" presId="urn:microsoft.com/office/officeart/2005/8/layout/list1"/>
    <dgm:cxn modelId="{1B06CEA0-629F-4796-BA56-C1043B50B2A1}" type="presParOf" srcId="{46E6FD6B-C100-4054-8AF8-28473452B51D}" destId="{40C13C0A-23A5-4461-9C15-3D5AAF9D5D80}" srcOrd="10" destOrd="0" presId="urn:microsoft.com/office/officeart/2005/8/layout/list1"/>
    <dgm:cxn modelId="{34124883-2181-475C-9454-6C1DC318E525}" type="presParOf" srcId="{46E6FD6B-C100-4054-8AF8-28473452B51D}" destId="{7CF6FDC7-C394-433F-AE65-626FEE03F6E6}" srcOrd="11" destOrd="0" presId="urn:microsoft.com/office/officeart/2005/8/layout/list1"/>
    <dgm:cxn modelId="{9FD7209E-F63B-4629-978D-06B5CC22BFB2}" type="presParOf" srcId="{46E6FD6B-C100-4054-8AF8-28473452B51D}" destId="{41F29829-94FF-498B-8726-D0B68108C4D5}" srcOrd="12" destOrd="0" presId="urn:microsoft.com/office/officeart/2005/8/layout/list1"/>
    <dgm:cxn modelId="{7BB55DAA-4EB0-4B2C-8870-D1F4A844D42A}" type="presParOf" srcId="{41F29829-94FF-498B-8726-D0B68108C4D5}" destId="{DF3D4342-37C7-4ED6-9A7C-FEA9A60166D4}" srcOrd="0" destOrd="0" presId="urn:microsoft.com/office/officeart/2005/8/layout/list1"/>
    <dgm:cxn modelId="{1570645B-D9B2-49E5-B154-E143576C3357}" type="presParOf" srcId="{41F29829-94FF-498B-8726-D0B68108C4D5}" destId="{9BD72E39-D8BE-406F-8AA8-733E972130A1}" srcOrd="1" destOrd="0" presId="urn:microsoft.com/office/officeart/2005/8/layout/list1"/>
    <dgm:cxn modelId="{FAADEC66-DEE9-4235-BA5D-4AEBE1EF0B2E}" type="presParOf" srcId="{46E6FD6B-C100-4054-8AF8-28473452B51D}" destId="{608E9C05-BAB3-4293-9FE9-41AD32CE31D4}" srcOrd="13" destOrd="0" presId="urn:microsoft.com/office/officeart/2005/8/layout/list1"/>
    <dgm:cxn modelId="{7EA9F3C3-A2BC-4627-8830-9DE9866305EA}" type="presParOf" srcId="{46E6FD6B-C100-4054-8AF8-28473452B51D}" destId="{5AFBC789-A634-40B2-B1B2-CD3350FA7A84}" srcOrd="14" destOrd="0" presId="urn:microsoft.com/office/officeart/2005/8/layout/list1"/>
    <dgm:cxn modelId="{E2DF9EA0-DA7A-4B8E-A8AE-DA2F20540140}" type="presParOf" srcId="{46E6FD6B-C100-4054-8AF8-28473452B51D}" destId="{EC9DBA5D-8999-4970-934F-EFA1B31A6775}" srcOrd="15" destOrd="0" presId="urn:microsoft.com/office/officeart/2005/8/layout/list1"/>
    <dgm:cxn modelId="{39FAC0AD-2EF0-4CFF-B435-53D3E46573CC}" type="presParOf" srcId="{46E6FD6B-C100-4054-8AF8-28473452B51D}" destId="{6A312607-1205-4904-BF37-FE10048296FA}" srcOrd="16" destOrd="0" presId="urn:microsoft.com/office/officeart/2005/8/layout/list1"/>
    <dgm:cxn modelId="{A3240D55-E0E5-4DEE-8E78-D3134D59FED8}" type="presParOf" srcId="{6A312607-1205-4904-BF37-FE10048296FA}" destId="{A2E872AC-07E1-426F-966E-798FF10DF34C}" srcOrd="0" destOrd="0" presId="urn:microsoft.com/office/officeart/2005/8/layout/list1"/>
    <dgm:cxn modelId="{65E779AE-ECED-4DE1-A008-0613357F48C6}" type="presParOf" srcId="{6A312607-1205-4904-BF37-FE10048296FA}" destId="{95D4D68B-164F-4626-9820-E3518BFD5439}" srcOrd="1" destOrd="0" presId="urn:microsoft.com/office/officeart/2005/8/layout/list1"/>
    <dgm:cxn modelId="{409DC3C5-B0B9-494E-BB5C-9B701AA8A9C6}" type="presParOf" srcId="{46E6FD6B-C100-4054-8AF8-28473452B51D}" destId="{F39A1715-BA50-471F-A4B2-28EF16F51838}" srcOrd="17" destOrd="0" presId="urn:microsoft.com/office/officeart/2005/8/layout/list1"/>
    <dgm:cxn modelId="{56462559-59DC-42CB-8655-C4CD6D7D8774}" type="presParOf" srcId="{46E6FD6B-C100-4054-8AF8-28473452B51D}" destId="{4B1FD19C-C64D-4271-9CCC-4D8F3A0A4190}" srcOrd="18" destOrd="0" presId="urn:microsoft.com/office/officeart/2005/8/layout/list1"/>
    <dgm:cxn modelId="{A3D0141D-C213-47E0-8C90-4E3D499F197A}" type="presParOf" srcId="{46E6FD6B-C100-4054-8AF8-28473452B51D}" destId="{03C277C1-94FD-4FEE-90FB-144C855A5D16}" srcOrd="19" destOrd="0" presId="urn:microsoft.com/office/officeart/2005/8/layout/list1"/>
    <dgm:cxn modelId="{EAC59B99-3CE1-415F-B0C9-ADFEDF60460F}" type="presParOf" srcId="{46E6FD6B-C100-4054-8AF8-28473452B51D}" destId="{98A09825-9781-47C6-8F9A-5769F0D24F7B}" srcOrd="20" destOrd="0" presId="urn:microsoft.com/office/officeart/2005/8/layout/list1"/>
    <dgm:cxn modelId="{62FCCED1-86D5-4C9C-B2A9-BBEB9224729C}" type="presParOf" srcId="{98A09825-9781-47C6-8F9A-5769F0D24F7B}" destId="{144B0997-7043-449A-A04A-60445B7F9FCC}" srcOrd="0" destOrd="0" presId="urn:microsoft.com/office/officeart/2005/8/layout/list1"/>
    <dgm:cxn modelId="{F41925F5-91D2-479A-B717-EB727C61146D}" type="presParOf" srcId="{98A09825-9781-47C6-8F9A-5769F0D24F7B}" destId="{6BDD32D9-CBC1-4667-A7C6-B5F2B67D8462}" srcOrd="1" destOrd="0" presId="urn:microsoft.com/office/officeart/2005/8/layout/list1"/>
    <dgm:cxn modelId="{1BA2E422-B8C0-41DA-A06A-237A03215B41}" type="presParOf" srcId="{46E6FD6B-C100-4054-8AF8-28473452B51D}" destId="{321DA29F-B3DF-4A3F-B736-A02A43FB1BC2}" srcOrd="21" destOrd="0" presId="urn:microsoft.com/office/officeart/2005/8/layout/list1"/>
    <dgm:cxn modelId="{9100B7C0-C69A-4D2B-97A6-6F1898772E9B}" type="presParOf" srcId="{46E6FD6B-C100-4054-8AF8-28473452B51D}" destId="{09D7544B-1225-40E3-AA7D-756AB7528FD0}"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8E4591-8D60-4894-AD92-56CC076CDB90}" type="doc">
      <dgm:prSet loTypeId="urn:microsoft.com/office/officeart/2005/8/layout/vList5" loCatId="list" qsTypeId="urn:microsoft.com/office/officeart/2005/8/quickstyle/simple2" qsCatId="simple" csTypeId="urn:microsoft.com/office/officeart/2005/8/colors/accent0_1" csCatId="mainScheme" phldr="1"/>
      <dgm:spPr/>
      <dgm:t>
        <a:bodyPr/>
        <a:lstStyle/>
        <a:p>
          <a:endParaRPr lang="en-US"/>
        </a:p>
      </dgm:t>
    </dgm:pt>
    <dgm:pt modelId="{B5E6462C-7394-49DB-9CC0-6081347ABEA2}">
      <dgm:prSet phldrT="[文本]" custT="1"/>
      <dgm:spPr/>
      <dgm:t>
        <a:bodyPr/>
        <a:lstStyle/>
        <a:p>
          <a:r>
            <a:rPr lang="en-US" altLang="zh-CN" sz="2400" dirty="0" smtClean="0">
              <a:latin typeface="微软雅黑" panose="020B0503020204020204" pitchFamily="34" charset="-122"/>
              <a:ea typeface="微软雅黑" panose="020B0503020204020204" pitchFamily="34" charset="-122"/>
            </a:rPr>
            <a:t>UI</a:t>
          </a:r>
          <a:r>
            <a:rPr lang="zh-CN" altLang="en-US" sz="2400" dirty="0" smtClean="0">
              <a:latin typeface="微软雅黑" panose="020B0503020204020204" pitchFamily="34" charset="-122"/>
              <a:ea typeface="微软雅黑" panose="020B0503020204020204" pitchFamily="34" charset="-122"/>
            </a:rPr>
            <a:t>相关数据初始化</a:t>
          </a:r>
          <a:endParaRPr lang="en-US" sz="2400" dirty="0">
            <a:latin typeface="微软雅黑" panose="020B0503020204020204" pitchFamily="34" charset="-122"/>
            <a:ea typeface="微软雅黑" panose="020B0503020204020204" pitchFamily="34" charset="-122"/>
          </a:endParaRPr>
        </a:p>
      </dgm:t>
    </dgm:pt>
    <dgm:pt modelId="{2603E88F-A9A5-4933-A0F2-25875A5E8C4B}" type="parTrans" cxnId="{4EE530AB-ADAD-4AFB-9468-AC454E9D331A}">
      <dgm:prSet/>
      <dgm:spPr/>
      <dgm:t>
        <a:bodyPr/>
        <a:lstStyle/>
        <a:p>
          <a:endParaRPr lang="en-US">
            <a:latin typeface="微软雅黑" panose="020B0503020204020204" pitchFamily="34" charset="-122"/>
            <a:ea typeface="微软雅黑" panose="020B0503020204020204" pitchFamily="34" charset="-122"/>
          </a:endParaRPr>
        </a:p>
      </dgm:t>
    </dgm:pt>
    <dgm:pt modelId="{E3CEE681-7FD8-4511-A225-27CA021D10B3}" type="sibTrans" cxnId="{4EE530AB-ADAD-4AFB-9468-AC454E9D331A}">
      <dgm:prSet/>
      <dgm:spPr/>
      <dgm:t>
        <a:bodyPr/>
        <a:lstStyle/>
        <a:p>
          <a:endParaRPr lang="en-US">
            <a:latin typeface="微软雅黑" panose="020B0503020204020204" pitchFamily="34" charset="-122"/>
            <a:ea typeface="微软雅黑" panose="020B0503020204020204" pitchFamily="34" charset="-122"/>
          </a:endParaRPr>
        </a:p>
      </dgm:t>
    </dgm:pt>
    <dgm:pt modelId="{E249EA2A-2CB2-43A0-8226-337B3EE9BAB5}">
      <dgm:prSet phldrT="[文本]"/>
      <dgm:spPr/>
      <dgm:t>
        <a:bodyPr/>
        <a:lstStyle/>
        <a:p>
          <a:r>
            <a:rPr lang="zh-CN" altLang="en-US" dirty="0" smtClean="0">
              <a:latin typeface="微软雅黑" panose="020B0503020204020204" pitchFamily="34" charset="-122"/>
              <a:ea typeface="微软雅黑" panose="020B0503020204020204" pitchFamily="34" charset="-122"/>
            </a:rPr>
            <a:t>数据驱动的页面差异化</a:t>
          </a:r>
          <a:endParaRPr lang="en-US" dirty="0">
            <a:latin typeface="微软雅黑" panose="020B0503020204020204" pitchFamily="34" charset="-122"/>
            <a:ea typeface="微软雅黑" panose="020B0503020204020204" pitchFamily="34" charset="-122"/>
          </a:endParaRPr>
        </a:p>
      </dgm:t>
    </dgm:pt>
    <dgm:pt modelId="{D5763EFA-5701-42B4-8CA4-295A1B6638AA}" type="parTrans" cxnId="{B1721A12-26CE-4557-A0A8-DB2240146DC4}">
      <dgm:prSet/>
      <dgm:spPr/>
      <dgm:t>
        <a:bodyPr/>
        <a:lstStyle/>
        <a:p>
          <a:endParaRPr lang="en-US">
            <a:latin typeface="微软雅黑" panose="020B0503020204020204" pitchFamily="34" charset="-122"/>
            <a:ea typeface="微软雅黑" panose="020B0503020204020204" pitchFamily="34" charset="-122"/>
          </a:endParaRPr>
        </a:p>
      </dgm:t>
    </dgm:pt>
    <dgm:pt modelId="{E80C8C3D-B6A9-49AA-9DA4-5B195E332767}" type="sibTrans" cxnId="{B1721A12-26CE-4557-A0A8-DB2240146DC4}">
      <dgm:prSet/>
      <dgm:spPr/>
      <dgm:t>
        <a:bodyPr/>
        <a:lstStyle/>
        <a:p>
          <a:endParaRPr lang="en-US">
            <a:latin typeface="微软雅黑" panose="020B0503020204020204" pitchFamily="34" charset="-122"/>
            <a:ea typeface="微软雅黑" panose="020B0503020204020204" pitchFamily="34" charset="-122"/>
          </a:endParaRPr>
        </a:p>
      </dgm:t>
    </dgm:pt>
    <dgm:pt modelId="{2A7367E8-4B00-4D7F-8010-CC3068634A04}">
      <dgm:prSet phldrT="[文本]" custT="1"/>
      <dgm:spPr/>
      <dgm:t>
        <a:bodyPr/>
        <a:lstStyle/>
        <a:p>
          <a:r>
            <a:rPr lang="en-US" altLang="zh-CN" sz="2400" dirty="0" smtClean="0">
              <a:latin typeface="微软雅黑" panose="020B0503020204020204" pitchFamily="34" charset="-122"/>
              <a:ea typeface="微软雅黑" panose="020B0503020204020204" pitchFamily="34" charset="-122"/>
            </a:rPr>
            <a:t>UI</a:t>
          </a:r>
          <a:r>
            <a:rPr lang="zh-CN" altLang="en-US" sz="2400" dirty="0" smtClean="0">
              <a:latin typeface="微软雅黑" panose="020B0503020204020204" pitchFamily="34" charset="-122"/>
              <a:ea typeface="微软雅黑" panose="020B0503020204020204" pitchFamily="34" charset="-122"/>
            </a:rPr>
            <a:t>相关交互逻辑</a:t>
          </a:r>
          <a:endParaRPr lang="en-US" sz="2400" dirty="0">
            <a:latin typeface="微软雅黑" panose="020B0503020204020204" pitchFamily="34" charset="-122"/>
            <a:ea typeface="微软雅黑" panose="020B0503020204020204" pitchFamily="34" charset="-122"/>
          </a:endParaRPr>
        </a:p>
      </dgm:t>
    </dgm:pt>
    <dgm:pt modelId="{6EB38AC9-5A4A-4926-9735-896F37FD2501}" type="parTrans" cxnId="{E347A5A9-0EF4-4BE9-88FC-1AA110FAF7FE}">
      <dgm:prSet/>
      <dgm:spPr/>
      <dgm:t>
        <a:bodyPr/>
        <a:lstStyle/>
        <a:p>
          <a:endParaRPr lang="en-US">
            <a:latin typeface="微软雅黑" panose="020B0503020204020204" pitchFamily="34" charset="-122"/>
            <a:ea typeface="微软雅黑" panose="020B0503020204020204" pitchFamily="34" charset="-122"/>
          </a:endParaRPr>
        </a:p>
      </dgm:t>
    </dgm:pt>
    <dgm:pt modelId="{6D6454CA-1438-42F2-9D0C-BDB6A35E05C4}" type="sibTrans" cxnId="{E347A5A9-0EF4-4BE9-88FC-1AA110FAF7FE}">
      <dgm:prSet/>
      <dgm:spPr/>
      <dgm:t>
        <a:bodyPr/>
        <a:lstStyle/>
        <a:p>
          <a:endParaRPr lang="en-US">
            <a:latin typeface="微软雅黑" panose="020B0503020204020204" pitchFamily="34" charset="-122"/>
            <a:ea typeface="微软雅黑" panose="020B0503020204020204" pitchFamily="34" charset="-122"/>
          </a:endParaRPr>
        </a:p>
      </dgm:t>
    </dgm:pt>
    <dgm:pt modelId="{2FADE288-584A-4F6A-AC65-772F6554693F}">
      <dgm:prSet phldrT="[文本]"/>
      <dgm:spPr/>
      <dgm:t>
        <a:bodyPr/>
        <a:lstStyle/>
        <a:p>
          <a:r>
            <a:rPr lang="zh-CN" altLang="en-US" dirty="0" smtClean="0">
              <a:latin typeface="微软雅黑" panose="020B0503020204020204" pitchFamily="34" charset="-122"/>
              <a:ea typeface="微软雅黑" panose="020B0503020204020204" pitchFamily="34" charset="-122"/>
            </a:rPr>
            <a:t>原则：操作可感知</a:t>
          </a:r>
          <a:endParaRPr lang="en-US" dirty="0">
            <a:latin typeface="微软雅黑" panose="020B0503020204020204" pitchFamily="34" charset="-122"/>
            <a:ea typeface="微软雅黑" panose="020B0503020204020204" pitchFamily="34" charset="-122"/>
          </a:endParaRPr>
        </a:p>
      </dgm:t>
    </dgm:pt>
    <dgm:pt modelId="{D176FB89-0703-4518-8C6E-E4D53D3438BC}" type="parTrans" cxnId="{1EB4E1BC-39E1-4271-A16D-CFF06C02F03D}">
      <dgm:prSet/>
      <dgm:spPr/>
      <dgm:t>
        <a:bodyPr/>
        <a:lstStyle/>
        <a:p>
          <a:endParaRPr lang="en-US">
            <a:latin typeface="微软雅黑" panose="020B0503020204020204" pitchFamily="34" charset="-122"/>
            <a:ea typeface="微软雅黑" panose="020B0503020204020204" pitchFamily="34" charset="-122"/>
          </a:endParaRPr>
        </a:p>
      </dgm:t>
    </dgm:pt>
    <dgm:pt modelId="{6EB55292-EFF9-4098-8B43-F45C4DB562DA}" type="sibTrans" cxnId="{1EB4E1BC-39E1-4271-A16D-CFF06C02F03D}">
      <dgm:prSet/>
      <dgm:spPr/>
      <dgm:t>
        <a:bodyPr/>
        <a:lstStyle/>
        <a:p>
          <a:endParaRPr lang="en-US">
            <a:latin typeface="微软雅黑" panose="020B0503020204020204" pitchFamily="34" charset="-122"/>
            <a:ea typeface="微软雅黑" panose="020B0503020204020204" pitchFamily="34" charset="-122"/>
          </a:endParaRPr>
        </a:p>
      </dgm:t>
    </dgm:pt>
    <dgm:pt modelId="{20CA3E8C-5E19-4D16-8C87-3E188DC2721A}">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模块间通讯</a:t>
          </a:r>
          <a:endParaRPr lang="en-US" sz="2400" dirty="0">
            <a:latin typeface="微软雅黑" panose="020B0503020204020204" pitchFamily="34" charset="-122"/>
            <a:ea typeface="微软雅黑" panose="020B0503020204020204" pitchFamily="34" charset="-122"/>
          </a:endParaRPr>
        </a:p>
      </dgm:t>
    </dgm:pt>
    <dgm:pt modelId="{6DFE27C2-4CC1-41F8-AADF-849EB6808592}" type="parTrans" cxnId="{2DB12CF5-A8DB-4A84-A5AC-47063BE98D79}">
      <dgm:prSet/>
      <dgm:spPr/>
      <dgm:t>
        <a:bodyPr/>
        <a:lstStyle/>
        <a:p>
          <a:endParaRPr lang="en-US">
            <a:latin typeface="微软雅黑" panose="020B0503020204020204" pitchFamily="34" charset="-122"/>
            <a:ea typeface="微软雅黑" panose="020B0503020204020204" pitchFamily="34" charset="-122"/>
          </a:endParaRPr>
        </a:p>
      </dgm:t>
    </dgm:pt>
    <dgm:pt modelId="{B0A0A8E4-B72A-4201-90BE-E24E529FA44F}" type="sibTrans" cxnId="{2DB12CF5-A8DB-4A84-A5AC-47063BE98D79}">
      <dgm:prSet/>
      <dgm:spPr/>
      <dgm:t>
        <a:bodyPr/>
        <a:lstStyle/>
        <a:p>
          <a:endParaRPr lang="en-US">
            <a:latin typeface="微软雅黑" panose="020B0503020204020204" pitchFamily="34" charset="-122"/>
            <a:ea typeface="微软雅黑" panose="020B0503020204020204" pitchFamily="34" charset="-122"/>
          </a:endParaRPr>
        </a:p>
      </dgm:t>
    </dgm:pt>
    <dgm:pt modelId="{F63F1D85-4943-4DFE-A602-6D5F60701729}">
      <dgm:prSet phldrT="[文本]"/>
      <dgm:spPr/>
      <dgm:t>
        <a:bodyPr/>
        <a:lstStyle/>
        <a:p>
          <a:r>
            <a:rPr lang="en-US" altLang="zh-CN" dirty="0" smtClean="0">
              <a:latin typeface="微软雅黑" panose="020B0503020204020204" pitchFamily="34" charset="-122"/>
              <a:ea typeface="微软雅黑" panose="020B0503020204020204" pitchFamily="34" charset="-122"/>
            </a:rPr>
            <a:t>Angular</a:t>
          </a:r>
          <a:r>
            <a:rPr lang="zh-CN" altLang="en-US" dirty="0" smtClean="0">
              <a:latin typeface="微软雅黑" panose="020B0503020204020204" pitchFamily="34" charset="-122"/>
              <a:ea typeface="微软雅黑" panose="020B0503020204020204" pitchFamily="34" charset="-122"/>
            </a:rPr>
            <a:t>事件机制</a:t>
          </a:r>
          <a:endParaRPr lang="en-US" dirty="0">
            <a:latin typeface="微软雅黑" panose="020B0503020204020204" pitchFamily="34" charset="-122"/>
            <a:ea typeface="微软雅黑" panose="020B0503020204020204" pitchFamily="34" charset="-122"/>
          </a:endParaRPr>
        </a:p>
      </dgm:t>
    </dgm:pt>
    <dgm:pt modelId="{22E5C11D-2A87-4A4D-8368-5A2226114DDB}" type="parTrans" cxnId="{1271DB8F-EC80-4663-A2C9-2A7B90104554}">
      <dgm:prSet/>
      <dgm:spPr/>
      <dgm:t>
        <a:bodyPr/>
        <a:lstStyle/>
        <a:p>
          <a:endParaRPr lang="en-US">
            <a:latin typeface="微软雅黑" panose="020B0503020204020204" pitchFamily="34" charset="-122"/>
            <a:ea typeface="微软雅黑" panose="020B0503020204020204" pitchFamily="34" charset="-122"/>
          </a:endParaRPr>
        </a:p>
      </dgm:t>
    </dgm:pt>
    <dgm:pt modelId="{92973922-64D5-4AD5-A603-CA3AA56ED764}" type="sibTrans" cxnId="{1271DB8F-EC80-4663-A2C9-2A7B90104554}">
      <dgm:prSet/>
      <dgm:spPr/>
      <dgm:t>
        <a:bodyPr/>
        <a:lstStyle/>
        <a:p>
          <a:endParaRPr lang="en-US">
            <a:latin typeface="微软雅黑" panose="020B0503020204020204" pitchFamily="34" charset="-122"/>
            <a:ea typeface="微软雅黑" panose="020B0503020204020204" pitchFamily="34" charset="-122"/>
          </a:endParaRPr>
        </a:p>
      </dgm:t>
    </dgm:pt>
    <dgm:pt modelId="{20C82925-9822-4033-A202-9B1097B9F885}">
      <dgm:prSet phldrT="[文本]"/>
      <dgm:spPr/>
      <dgm:t>
        <a:bodyPr/>
        <a:lstStyle/>
        <a:p>
          <a:r>
            <a:rPr lang="en-US" altLang="zh-CN" dirty="0" smtClean="0">
              <a:latin typeface="微软雅黑" panose="020B0503020204020204" pitchFamily="34" charset="-122"/>
              <a:ea typeface="微软雅黑" panose="020B0503020204020204" pitchFamily="34" charset="-122"/>
            </a:rPr>
            <a:t>Scope</a:t>
          </a:r>
          <a:r>
            <a:rPr lang="zh-CN" altLang="en-US" dirty="0" smtClean="0">
              <a:latin typeface="微软雅黑" panose="020B0503020204020204" pitchFamily="34" charset="-122"/>
              <a:ea typeface="微软雅黑" panose="020B0503020204020204" pitchFamily="34" charset="-122"/>
            </a:rPr>
            <a:t>的绑定和继承</a:t>
          </a:r>
          <a:endParaRPr lang="en-US" dirty="0">
            <a:latin typeface="微软雅黑" panose="020B0503020204020204" pitchFamily="34" charset="-122"/>
            <a:ea typeface="微软雅黑" panose="020B0503020204020204" pitchFamily="34" charset="-122"/>
          </a:endParaRPr>
        </a:p>
      </dgm:t>
    </dgm:pt>
    <dgm:pt modelId="{432B0FC6-5A22-405E-9299-E7E178F86C0D}" type="parTrans" cxnId="{868BF763-ABDD-4656-A95E-D92B3D5C96BB}">
      <dgm:prSet/>
      <dgm:spPr/>
      <dgm:t>
        <a:bodyPr/>
        <a:lstStyle/>
        <a:p>
          <a:endParaRPr lang="en-US">
            <a:latin typeface="微软雅黑" panose="020B0503020204020204" pitchFamily="34" charset="-122"/>
            <a:ea typeface="微软雅黑" panose="020B0503020204020204" pitchFamily="34" charset="-122"/>
          </a:endParaRPr>
        </a:p>
      </dgm:t>
    </dgm:pt>
    <dgm:pt modelId="{20AAAB0F-E7C6-4473-A74B-0B1F186678FF}" type="sibTrans" cxnId="{868BF763-ABDD-4656-A95E-D92B3D5C96BB}">
      <dgm:prSet/>
      <dgm:spPr/>
      <dgm:t>
        <a:bodyPr/>
        <a:lstStyle/>
        <a:p>
          <a:endParaRPr lang="en-US">
            <a:latin typeface="微软雅黑" panose="020B0503020204020204" pitchFamily="34" charset="-122"/>
            <a:ea typeface="微软雅黑" panose="020B0503020204020204" pitchFamily="34" charset="-122"/>
          </a:endParaRPr>
        </a:p>
      </dgm:t>
    </dgm:pt>
    <dgm:pt modelId="{BCEAEFDC-6523-4EC8-8FB7-B0E810CBA1CC}">
      <dgm:prSet phldrT="[文本]"/>
      <dgm:spPr/>
      <dgm:t>
        <a:bodyPr/>
        <a:lstStyle/>
        <a:p>
          <a:r>
            <a:rPr lang="zh-CN" altLang="en-US" dirty="0" smtClean="0">
              <a:latin typeface="微软雅黑" panose="020B0503020204020204" pitchFamily="34" charset="-122"/>
              <a:ea typeface="微软雅黑" panose="020B0503020204020204" pitchFamily="34" charset="-122"/>
            </a:rPr>
            <a:t>原则：与业务逻辑解耦</a:t>
          </a:r>
          <a:endParaRPr lang="en-US" dirty="0">
            <a:latin typeface="微软雅黑" panose="020B0503020204020204" pitchFamily="34" charset="-122"/>
            <a:ea typeface="微软雅黑" panose="020B0503020204020204" pitchFamily="34" charset="-122"/>
          </a:endParaRPr>
        </a:p>
      </dgm:t>
    </dgm:pt>
    <dgm:pt modelId="{72B494DA-627F-4233-BEF5-102813E2595F}" type="parTrans" cxnId="{EA91F50F-9CA3-4202-A0E1-7D414057DCBA}">
      <dgm:prSet/>
      <dgm:spPr/>
      <dgm:t>
        <a:bodyPr/>
        <a:lstStyle/>
        <a:p>
          <a:endParaRPr lang="en-US">
            <a:latin typeface="微软雅黑" panose="020B0503020204020204" pitchFamily="34" charset="-122"/>
            <a:ea typeface="微软雅黑" panose="020B0503020204020204" pitchFamily="34" charset="-122"/>
          </a:endParaRPr>
        </a:p>
      </dgm:t>
    </dgm:pt>
    <dgm:pt modelId="{A2B8508C-4A67-4F8C-95F2-BB382A1038ED}" type="sibTrans" cxnId="{EA91F50F-9CA3-4202-A0E1-7D414057DCBA}">
      <dgm:prSet/>
      <dgm:spPr/>
      <dgm:t>
        <a:bodyPr/>
        <a:lstStyle/>
        <a:p>
          <a:endParaRPr lang="en-US">
            <a:latin typeface="微软雅黑" panose="020B0503020204020204" pitchFamily="34" charset="-122"/>
            <a:ea typeface="微软雅黑" panose="020B0503020204020204" pitchFamily="34" charset="-122"/>
          </a:endParaRPr>
        </a:p>
      </dgm:t>
    </dgm:pt>
    <dgm:pt modelId="{7F029010-AE25-4BD8-A2FB-5E82D39EF2F7}">
      <dgm:prSet phldrT="[文本]"/>
      <dgm:spPr/>
      <dgm:t>
        <a:bodyPr/>
        <a:lstStyle/>
        <a:p>
          <a:r>
            <a:rPr lang="en-US" altLang="zh-CN" dirty="0" smtClean="0">
              <a:latin typeface="微软雅黑" panose="020B0503020204020204" pitchFamily="34" charset="-122"/>
              <a:ea typeface="微软雅黑" panose="020B0503020204020204" pitchFamily="34" charset="-122"/>
            </a:rPr>
            <a:t>Service</a:t>
          </a:r>
          <a:r>
            <a:rPr lang="zh-CN" altLang="en-US" dirty="0" smtClean="0">
              <a:latin typeface="微软雅黑" panose="020B0503020204020204" pitchFamily="34" charset="-122"/>
              <a:ea typeface="微软雅黑" panose="020B0503020204020204" pitchFamily="34" charset="-122"/>
            </a:rPr>
            <a:t>注入</a:t>
          </a:r>
          <a:endParaRPr lang="en-US" dirty="0">
            <a:latin typeface="微软雅黑" panose="020B0503020204020204" pitchFamily="34" charset="-122"/>
            <a:ea typeface="微软雅黑" panose="020B0503020204020204" pitchFamily="34" charset="-122"/>
          </a:endParaRPr>
        </a:p>
      </dgm:t>
    </dgm:pt>
    <dgm:pt modelId="{02C9B50E-89D6-4857-BF95-7FC263D68C61}" type="parTrans" cxnId="{1DD21BBB-C9C1-4D08-A361-1ACADD2A4B67}">
      <dgm:prSet/>
      <dgm:spPr/>
      <dgm:t>
        <a:bodyPr/>
        <a:lstStyle/>
        <a:p>
          <a:endParaRPr lang="en-US">
            <a:latin typeface="微软雅黑" panose="020B0503020204020204" pitchFamily="34" charset="-122"/>
            <a:ea typeface="微软雅黑" panose="020B0503020204020204" pitchFamily="34" charset="-122"/>
          </a:endParaRPr>
        </a:p>
      </dgm:t>
    </dgm:pt>
    <dgm:pt modelId="{58E81A37-3D12-45B0-826C-17F00DC7F22E}" type="sibTrans" cxnId="{1DD21BBB-C9C1-4D08-A361-1ACADD2A4B67}">
      <dgm:prSet/>
      <dgm:spPr/>
      <dgm:t>
        <a:bodyPr/>
        <a:lstStyle/>
        <a:p>
          <a:endParaRPr lang="en-US">
            <a:latin typeface="微软雅黑" panose="020B0503020204020204" pitchFamily="34" charset="-122"/>
            <a:ea typeface="微软雅黑" panose="020B0503020204020204" pitchFamily="34" charset="-122"/>
          </a:endParaRPr>
        </a:p>
      </dgm:t>
    </dgm:pt>
    <dgm:pt modelId="{FC7FE835-B7CA-4D0E-A954-75759FB2AACB}">
      <dgm:prSet phldrT="[文本]"/>
      <dgm:spPr/>
      <dgm:t>
        <a:bodyPr/>
        <a:lstStyle/>
        <a:p>
          <a:r>
            <a:rPr lang="zh-CN" altLang="en-US" dirty="0" smtClean="0">
              <a:latin typeface="微软雅黑" panose="020B0503020204020204" pitchFamily="34" charset="-122"/>
              <a:ea typeface="微软雅黑" panose="020B0503020204020204" pitchFamily="34" charset="-122"/>
            </a:rPr>
            <a:t>实践：事件</a:t>
          </a:r>
          <a:r>
            <a:rPr lang="en-US" altLang="zh-CN" dirty="0" smtClean="0">
              <a:latin typeface="微软雅黑" panose="020B0503020204020204" pitchFamily="34" charset="-122"/>
              <a:ea typeface="微软雅黑" panose="020B0503020204020204" pitchFamily="34" charset="-122"/>
            </a:rPr>
            <a:t>=&gt;</a:t>
          </a:r>
          <a:r>
            <a:rPr lang="zh-CN" altLang="en-US" dirty="0" smtClean="0">
              <a:latin typeface="微软雅黑" panose="020B0503020204020204" pitchFamily="34" charset="-122"/>
              <a:ea typeface="微软雅黑" panose="020B0503020204020204" pitchFamily="34" charset="-122"/>
            </a:rPr>
            <a:t>结果</a:t>
          </a:r>
          <a:endParaRPr lang="en-US" dirty="0">
            <a:latin typeface="微软雅黑" panose="020B0503020204020204" pitchFamily="34" charset="-122"/>
            <a:ea typeface="微软雅黑" panose="020B0503020204020204" pitchFamily="34" charset="-122"/>
          </a:endParaRPr>
        </a:p>
      </dgm:t>
    </dgm:pt>
    <dgm:pt modelId="{BE8A3A66-F6D4-4A4F-89BC-0D77AB754B7F}" type="parTrans" cxnId="{FB548001-9FA0-4CAE-9A77-EB4291EEBE53}">
      <dgm:prSet/>
      <dgm:spPr/>
      <dgm:t>
        <a:bodyPr/>
        <a:lstStyle/>
        <a:p>
          <a:endParaRPr lang="en-US">
            <a:latin typeface="微软雅黑" panose="020B0503020204020204" pitchFamily="34" charset="-122"/>
            <a:ea typeface="微软雅黑" panose="020B0503020204020204" pitchFamily="34" charset="-122"/>
          </a:endParaRPr>
        </a:p>
      </dgm:t>
    </dgm:pt>
    <dgm:pt modelId="{B0A81B36-E042-483D-AF3F-4B530DE7E1B4}" type="sibTrans" cxnId="{FB548001-9FA0-4CAE-9A77-EB4291EEBE53}">
      <dgm:prSet/>
      <dgm:spPr/>
      <dgm:t>
        <a:bodyPr/>
        <a:lstStyle/>
        <a:p>
          <a:endParaRPr lang="en-US">
            <a:latin typeface="微软雅黑" panose="020B0503020204020204" pitchFamily="34" charset="-122"/>
            <a:ea typeface="微软雅黑" panose="020B0503020204020204" pitchFamily="34" charset="-122"/>
          </a:endParaRPr>
        </a:p>
      </dgm:t>
    </dgm:pt>
    <dgm:pt modelId="{72C3AE0D-79DD-40CA-9512-7897BBBEAD7B}" type="pres">
      <dgm:prSet presAssocID="{EB8E4591-8D60-4894-AD92-56CC076CDB90}" presName="Name0" presStyleCnt="0">
        <dgm:presLayoutVars>
          <dgm:dir/>
          <dgm:animLvl val="lvl"/>
          <dgm:resizeHandles val="exact"/>
        </dgm:presLayoutVars>
      </dgm:prSet>
      <dgm:spPr/>
      <dgm:t>
        <a:bodyPr/>
        <a:lstStyle/>
        <a:p>
          <a:endParaRPr lang="en-US"/>
        </a:p>
      </dgm:t>
    </dgm:pt>
    <dgm:pt modelId="{D656E6D6-C3D5-4C54-BEEF-41681FEC950C}" type="pres">
      <dgm:prSet presAssocID="{B5E6462C-7394-49DB-9CC0-6081347ABEA2}" presName="linNode" presStyleCnt="0"/>
      <dgm:spPr/>
    </dgm:pt>
    <dgm:pt modelId="{24BBB321-CC51-4E32-8846-37E665A820AD}" type="pres">
      <dgm:prSet presAssocID="{B5E6462C-7394-49DB-9CC0-6081347ABEA2}" presName="parentText" presStyleLbl="node1" presStyleIdx="0" presStyleCnt="3">
        <dgm:presLayoutVars>
          <dgm:chMax val="1"/>
          <dgm:bulletEnabled val="1"/>
        </dgm:presLayoutVars>
      </dgm:prSet>
      <dgm:spPr/>
      <dgm:t>
        <a:bodyPr/>
        <a:lstStyle/>
        <a:p>
          <a:endParaRPr lang="en-US"/>
        </a:p>
      </dgm:t>
    </dgm:pt>
    <dgm:pt modelId="{1E9C649B-3BD7-4414-BE60-F9F08FDEECDC}" type="pres">
      <dgm:prSet presAssocID="{B5E6462C-7394-49DB-9CC0-6081347ABEA2}" presName="descendantText" presStyleLbl="alignAccFollowNode1" presStyleIdx="0" presStyleCnt="3">
        <dgm:presLayoutVars>
          <dgm:bulletEnabled val="1"/>
        </dgm:presLayoutVars>
      </dgm:prSet>
      <dgm:spPr/>
      <dgm:t>
        <a:bodyPr/>
        <a:lstStyle/>
        <a:p>
          <a:endParaRPr lang="en-US"/>
        </a:p>
      </dgm:t>
    </dgm:pt>
    <dgm:pt modelId="{58EEBB9E-4461-419D-A4E5-0CCCFE71E849}" type="pres">
      <dgm:prSet presAssocID="{E3CEE681-7FD8-4511-A225-27CA021D10B3}" presName="sp" presStyleCnt="0"/>
      <dgm:spPr/>
    </dgm:pt>
    <dgm:pt modelId="{101967CA-2CE8-442C-8925-32924B01ED98}" type="pres">
      <dgm:prSet presAssocID="{2A7367E8-4B00-4D7F-8010-CC3068634A04}" presName="linNode" presStyleCnt="0"/>
      <dgm:spPr/>
    </dgm:pt>
    <dgm:pt modelId="{26E7F0F3-5EF7-43C8-AB89-2A1A36B3E246}" type="pres">
      <dgm:prSet presAssocID="{2A7367E8-4B00-4D7F-8010-CC3068634A04}" presName="parentText" presStyleLbl="node1" presStyleIdx="1" presStyleCnt="3">
        <dgm:presLayoutVars>
          <dgm:chMax val="1"/>
          <dgm:bulletEnabled val="1"/>
        </dgm:presLayoutVars>
      </dgm:prSet>
      <dgm:spPr/>
      <dgm:t>
        <a:bodyPr/>
        <a:lstStyle/>
        <a:p>
          <a:endParaRPr lang="en-US"/>
        </a:p>
      </dgm:t>
    </dgm:pt>
    <dgm:pt modelId="{6CA5FF02-9E43-4AAF-B5D3-4358BBB03541}" type="pres">
      <dgm:prSet presAssocID="{2A7367E8-4B00-4D7F-8010-CC3068634A04}" presName="descendantText" presStyleLbl="alignAccFollowNode1" presStyleIdx="1" presStyleCnt="3">
        <dgm:presLayoutVars>
          <dgm:bulletEnabled val="1"/>
        </dgm:presLayoutVars>
      </dgm:prSet>
      <dgm:spPr/>
      <dgm:t>
        <a:bodyPr/>
        <a:lstStyle/>
        <a:p>
          <a:endParaRPr lang="en-US"/>
        </a:p>
      </dgm:t>
    </dgm:pt>
    <dgm:pt modelId="{E372E74B-7228-455D-B64B-CB5EDAE06CF8}" type="pres">
      <dgm:prSet presAssocID="{6D6454CA-1438-42F2-9D0C-BDB6A35E05C4}" presName="sp" presStyleCnt="0"/>
      <dgm:spPr/>
    </dgm:pt>
    <dgm:pt modelId="{A1343A52-AD03-4BCA-A49A-EC15CEAC7C34}" type="pres">
      <dgm:prSet presAssocID="{20CA3E8C-5E19-4D16-8C87-3E188DC2721A}" presName="linNode" presStyleCnt="0"/>
      <dgm:spPr/>
    </dgm:pt>
    <dgm:pt modelId="{93053E6D-6B47-4C27-A52F-9667FDFF1713}" type="pres">
      <dgm:prSet presAssocID="{20CA3E8C-5E19-4D16-8C87-3E188DC2721A}" presName="parentText" presStyleLbl="node1" presStyleIdx="2" presStyleCnt="3">
        <dgm:presLayoutVars>
          <dgm:chMax val="1"/>
          <dgm:bulletEnabled val="1"/>
        </dgm:presLayoutVars>
      </dgm:prSet>
      <dgm:spPr/>
      <dgm:t>
        <a:bodyPr/>
        <a:lstStyle/>
        <a:p>
          <a:endParaRPr lang="en-US"/>
        </a:p>
      </dgm:t>
    </dgm:pt>
    <dgm:pt modelId="{CCFC663B-913A-4FB7-8EFD-7F74F3D2125D}" type="pres">
      <dgm:prSet presAssocID="{20CA3E8C-5E19-4D16-8C87-3E188DC2721A}" presName="descendantText" presStyleLbl="alignAccFollowNode1" presStyleIdx="2" presStyleCnt="3">
        <dgm:presLayoutVars>
          <dgm:bulletEnabled val="1"/>
        </dgm:presLayoutVars>
      </dgm:prSet>
      <dgm:spPr/>
      <dgm:t>
        <a:bodyPr/>
        <a:lstStyle/>
        <a:p>
          <a:endParaRPr lang="en-US"/>
        </a:p>
      </dgm:t>
    </dgm:pt>
  </dgm:ptLst>
  <dgm:cxnLst>
    <dgm:cxn modelId="{1DD21BBB-C9C1-4D08-A361-1ACADD2A4B67}" srcId="{20CA3E8C-5E19-4D16-8C87-3E188DC2721A}" destId="{7F029010-AE25-4BD8-A2FB-5E82D39EF2F7}" srcOrd="2" destOrd="0" parTransId="{02C9B50E-89D6-4857-BF95-7FC263D68C61}" sibTransId="{58E81A37-3D12-45B0-826C-17F00DC7F22E}"/>
    <dgm:cxn modelId="{7102944B-EFE1-4601-B536-7999AACE6326}" type="presOf" srcId="{F63F1D85-4943-4DFE-A602-6D5F60701729}" destId="{CCFC663B-913A-4FB7-8EFD-7F74F3D2125D}" srcOrd="0" destOrd="0" presId="urn:microsoft.com/office/officeart/2005/8/layout/vList5"/>
    <dgm:cxn modelId="{4EE530AB-ADAD-4AFB-9468-AC454E9D331A}" srcId="{EB8E4591-8D60-4894-AD92-56CC076CDB90}" destId="{B5E6462C-7394-49DB-9CC0-6081347ABEA2}" srcOrd="0" destOrd="0" parTransId="{2603E88F-A9A5-4933-A0F2-25875A5E8C4B}" sibTransId="{E3CEE681-7FD8-4511-A225-27CA021D10B3}"/>
    <dgm:cxn modelId="{868BF763-ABDD-4656-A95E-D92B3D5C96BB}" srcId="{20CA3E8C-5E19-4D16-8C87-3E188DC2721A}" destId="{20C82925-9822-4033-A202-9B1097B9F885}" srcOrd="1" destOrd="0" parTransId="{432B0FC6-5A22-405E-9299-E7E178F86C0D}" sibTransId="{20AAAB0F-E7C6-4473-A74B-0B1F186678FF}"/>
    <dgm:cxn modelId="{FB548001-9FA0-4CAE-9A77-EB4291EEBE53}" srcId="{2A7367E8-4B00-4D7F-8010-CC3068634A04}" destId="{FC7FE835-B7CA-4D0E-A954-75759FB2AACB}" srcOrd="1" destOrd="0" parTransId="{BE8A3A66-F6D4-4A4F-89BC-0D77AB754B7F}" sibTransId="{B0A81B36-E042-483D-AF3F-4B530DE7E1B4}"/>
    <dgm:cxn modelId="{016DC952-6DCF-410F-8C7D-175EC43AE62A}" type="presOf" srcId="{20C82925-9822-4033-A202-9B1097B9F885}" destId="{CCFC663B-913A-4FB7-8EFD-7F74F3D2125D}" srcOrd="0" destOrd="1" presId="urn:microsoft.com/office/officeart/2005/8/layout/vList5"/>
    <dgm:cxn modelId="{D326DCC9-EC0D-4E6B-AA73-D07AA6F9446E}" type="presOf" srcId="{FC7FE835-B7CA-4D0E-A954-75759FB2AACB}" destId="{6CA5FF02-9E43-4AAF-B5D3-4358BBB03541}" srcOrd="0" destOrd="1" presId="urn:microsoft.com/office/officeart/2005/8/layout/vList5"/>
    <dgm:cxn modelId="{9504F931-4AF2-43A2-8095-7B8CEC8606B7}" type="presOf" srcId="{B5E6462C-7394-49DB-9CC0-6081347ABEA2}" destId="{24BBB321-CC51-4E32-8846-37E665A820AD}" srcOrd="0" destOrd="0" presId="urn:microsoft.com/office/officeart/2005/8/layout/vList5"/>
    <dgm:cxn modelId="{E347A5A9-0EF4-4BE9-88FC-1AA110FAF7FE}" srcId="{EB8E4591-8D60-4894-AD92-56CC076CDB90}" destId="{2A7367E8-4B00-4D7F-8010-CC3068634A04}" srcOrd="1" destOrd="0" parTransId="{6EB38AC9-5A4A-4926-9735-896F37FD2501}" sibTransId="{6D6454CA-1438-42F2-9D0C-BDB6A35E05C4}"/>
    <dgm:cxn modelId="{C9C0666C-7747-4FD8-B09D-DB003DD8F118}" type="presOf" srcId="{E249EA2A-2CB2-43A0-8226-337B3EE9BAB5}" destId="{1E9C649B-3BD7-4414-BE60-F9F08FDEECDC}" srcOrd="0" destOrd="0" presId="urn:microsoft.com/office/officeart/2005/8/layout/vList5"/>
    <dgm:cxn modelId="{9B8A47BF-72BC-491A-BB90-F9460FC8EE82}" type="presOf" srcId="{EB8E4591-8D60-4894-AD92-56CC076CDB90}" destId="{72C3AE0D-79DD-40CA-9512-7897BBBEAD7B}" srcOrd="0" destOrd="0" presId="urn:microsoft.com/office/officeart/2005/8/layout/vList5"/>
    <dgm:cxn modelId="{D406A157-A497-4702-90F4-8EC9C2C27252}" type="presOf" srcId="{7F029010-AE25-4BD8-A2FB-5E82D39EF2F7}" destId="{CCFC663B-913A-4FB7-8EFD-7F74F3D2125D}" srcOrd="0" destOrd="2" presId="urn:microsoft.com/office/officeart/2005/8/layout/vList5"/>
    <dgm:cxn modelId="{52D6A297-F060-48A0-A5E3-E0E40173EF73}" type="presOf" srcId="{20CA3E8C-5E19-4D16-8C87-3E188DC2721A}" destId="{93053E6D-6B47-4C27-A52F-9667FDFF1713}" srcOrd="0" destOrd="0" presId="urn:microsoft.com/office/officeart/2005/8/layout/vList5"/>
    <dgm:cxn modelId="{B1721A12-26CE-4557-A0A8-DB2240146DC4}" srcId="{B5E6462C-7394-49DB-9CC0-6081347ABEA2}" destId="{E249EA2A-2CB2-43A0-8226-337B3EE9BAB5}" srcOrd="0" destOrd="0" parTransId="{D5763EFA-5701-42B4-8CA4-295A1B6638AA}" sibTransId="{E80C8C3D-B6A9-49AA-9DA4-5B195E332767}"/>
    <dgm:cxn modelId="{1271DB8F-EC80-4663-A2C9-2A7B90104554}" srcId="{20CA3E8C-5E19-4D16-8C87-3E188DC2721A}" destId="{F63F1D85-4943-4DFE-A602-6D5F60701729}" srcOrd="0" destOrd="0" parTransId="{22E5C11D-2A87-4A4D-8368-5A2226114DDB}" sibTransId="{92973922-64D5-4AD5-A603-CA3AA56ED764}"/>
    <dgm:cxn modelId="{1931DB95-418C-48D5-8742-9AEC38AA5EB5}" type="presOf" srcId="{2FADE288-584A-4F6A-AC65-772F6554693F}" destId="{6CA5FF02-9E43-4AAF-B5D3-4358BBB03541}" srcOrd="0" destOrd="0" presId="urn:microsoft.com/office/officeart/2005/8/layout/vList5"/>
    <dgm:cxn modelId="{EA91F50F-9CA3-4202-A0E1-7D414057DCBA}" srcId="{B5E6462C-7394-49DB-9CC0-6081347ABEA2}" destId="{BCEAEFDC-6523-4EC8-8FB7-B0E810CBA1CC}" srcOrd="1" destOrd="0" parTransId="{72B494DA-627F-4233-BEF5-102813E2595F}" sibTransId="{A2B8508C-4A67-4F8C-95F2-BB382A1038ED}"/>
    <dgm:cxn modelId="{2DB12CF5-A8DB-4A84-A5AC-47063BE98D79}" srcId="{EB8E4591-8D60-4894-AD92-56CC076CDB90}" destId="{20CA3E8C-5E19-4D16-8C87-3E188DC2721A}" srcOrd="2" destOrd="0" parTransId="{6DFE27C2-4CC1-41F8-AADF-849EB6808592}" sibTransId="{B0A0A8E4-B72A-4201-90BE-E24E529FA44F}"/>
    <dgm:cxn modelId="{E25D353E-C8D4-4C4B-90C8-46FC8353D88C}" type="presOf" srcId="{BCEAEFDC-6523-4EC8-8FB7-B0E810CBA1CC}" destId="{1E9C649B-3BD7-4414-BE60-F9F08FDEECDC}" srcOrd="0" destOrd="1" presId="urn:microsoft.com/office/officeart/2005/8/layout/vList5"/>
    <dgm:cxn modelId="{1EB4E1BC-39E1-4271-A16D-CFF06C02F03D}" srcId="{2A7367E8-4B00-4D7F-8010-CC3068634A04}" destId="{2FADE288-584A-4F6A-AC65-772F6554693F}" srcOrd="0" destOrd="0" parTransId="{D176FB89-0703-4518-8C6E-E4D53D3438BC}" sibTransId="{6EB55292-EFF9-4098-8B43-F45C4DB562DA}"/>
    <dgm:cxn modelId="{B68D8FA0-3AD4-4089-9A24-5FFED2FC8406}" type="presOf" srcId="{2A7367E8-4B00-4D7F-8010-CC3068634A04}" destId="{26E7F0F3-5EF7-43C8-AB89-2A1A36B3E246}" srcOrd="0" destOrd="0" presId="urn:microsoft.com/office/officeart/2005/8/layout/vList5"/>
    <dgm:cxn modelId="{ED4C73F9-21FF-43B1-ACCA-12847B5796A6}" type="presParOf" srcId="{72C3AE0D-79DD-40CA-9512-7897BBBEAD7B}" destId="{D656E6D6-C3D5-4C54-BEEF-41681FEC950C}" srcOrd="0" destOrd="0" presId="urn:microsoft.com/office/officeart/2005/8/layout/vList5"/>
    <dgm:cxn modelId="{4A162FA5-C73B-4AF3-A28A-160D0020E407}" type="presParOf" srcId="{D656E6D6-C3D5-4C54-BEEF-41681FEC950C}" destId="{24BBB321-CC51-4E32-8846-37E665A820AD}" srcOrd="0" destOrd="0" presId="urn:microsoft.com/office/officeart/2005/8/layout/vList5"/>
    <dgm:cxn modelId="{1F191EB6-21B4-452C-B907-C92A9A5AF457}" type="presParOf" srcId="{D656E6D6-C3D5-4C54-BEEF-41681FEC950C}" destId="{1E9C649B-3BD7-4414-BE60-F9F08FDEECDC}" srcOrd="1" destOrd="0" presId="urn:microsoft.com/office/officeart/2005/8/layout/vList5"/>
    <dgm:cxn modelId="{9CA79AEB-CDED-40B0-B3B7-4D5192B8A8CE}" type="presParOf" srcId="{72C3AE0D-79DD-40CA-9512-7897BBBEAD7B}" destId="{58EEBB9E-4461-419D-A4E5-0CCCFE71E849}" srcOrd="1" destOrd="0" presId="urn:microsoft.com/office/officeart/2005/8/layout/vList5"/>
    <dgm:cxn modelId="{183C29CD-914D-47AD-96E7-94E377EC9FA5}" type="presParOf" srcId="{72C3AE0D-79DD-40CA-9512-7897BBBEAD7B}" destId="{101967CA-2CE8-442C-8925-32924B01ED98}" srcOrd="2" destOrd="0" presId="urn:microsoft.com/office/officeart/2005/8/layout/vList5"/>
    <dgm:cxn modelId="{FD563A98-052E-4398-9EA1-4710ED7D54AB}" type="presParOf" srcId="{101967CA-2CE8-442C-8925-32924B01ED98}" destId="{26E7F0F3-5EF7-43C8-AB89-2A1A36B3E246}" srcOrd="0" destOrd="0" presId="urn:microsoft.com/office/officeart/2005/8/layout/vList5"/>
    <dgm:cxn modelId="{E6748872-7846-4E40-B930-A5990B409395}" type="presParOf" srcId="{101967CA-2CE8-442C-8925-32924B01ED98}" destId="{6CA5FF02-9E43-4AAF-B5D3-4358BBB03541}" srcOrd="1" destOrd="0" presId="urn:microsoft.com/office/officeart/2005/8/layout/vList5"/>
    <dgm:cxn modelId="{842664C2-1965-4A7C-A590-CC03F7F73BE2}" type="presParOf" srcId="{72C3AE0D-79DD-40CA-9512-7897BBBEAD7B}" destId="{E372E74B-7228-455D-B64B-CB5EDAE06CF8}" srcOrd="3" destOrd="0" presId="urn:microsoft.com/office/officeart/2005/8/layout/vList5"/>
    <dgm:cxn modelId="{E06B23E4-E997-4348-A943-65C7F2337834}" type="presParOf" srcId="{72C3AE0D-79DD-40CA-9512-7897BBBEAD7B}" destId="{A1343A52-AD03-4BCA-A49A-EC15CEAC7C34}" srcOrd="4" destOrd="0" presId="urn:microsoft.com/office/officeart/2005/8/layout/vList5"/>
    <dgm:cxn modelId="{A7203B35-B6DA-4D79-ABDA-A8D28AAA893C}" type="presParOf" srcId="{A1343A52-AD03-4BCA-A49A-EC15CEAC7C34}" destId="{93053E6D-6B47-4C27-A52F-9667FDFF1713}" srcOrd="0" destOrd="0" presId="urn:microsoft.com/office/officeart/2005/8/layout/vList5"/>
    <dgm:cxn modelId="{C4F35019-50CF-41F7-94BB-24E85D026367}" type="presParOf" srcId="{A1343A52-AD03-4BCA-A49A-EC15CEAC7C34}" destId="{CCFC663B-913A-4FB7-8EFD-7F74F3D2125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7ECD95-746C-4299-95B4-2EC10A5B51F9}" type="doc">
      <dgm:prSet loTypeId="urn:microsoft.com/office/officeart/2008/layout/NameandTitleOrganizationalChart" loCatId="hierarchy" qsTypeId="urn:microsoft.com/office/officeart/2005/8/quickstyle/simple2" qsCatId="simple" csTypeId="urn:microsoft.com/office/officeart/2005/8/colors/accent0_1" csCatId="mainScheme" phldr="1"/>
      <dgm:spPr/>
      <dgm:t>
        <a:bodyPr/>
        <a:lstStyle/>
        <a:p>
          <a:endParaRPr lang="en-US"/>
        </a:p>
      </dgm:t>
    </dgm:pt>
    <dgm:pt modelId="{8AD419D0-3711-4A80-86FF-29648DBA8F6E}">
      <dgm:prSet phldrT="[文本]" custT="1"/>
      <dgm:spPr/>
      <dgm:t>
        <a:bodyPr/>
        <a:lstStyle/>
        <a:p>
          <a:r>
            <a:rPr lang="zh-CN" altLang="en-US" sz="2800" dirty="0" smtClean="0">
              <a:latin typeface="微软雅黑" panose="020B0503020204020204" pitchFamily="34" charset="-122"/>
              <a:ea typeface="微软雅黑" panose="020B0503020204020204" pitchFamily="34" charset="-122"/>
            </a:rPr>
            <a:t>默认父视图</a:t>
          </a:r>
          <a:endParaRPr lang="en-US" sz="2800" dirty="0">
            <a:latin typeface="微软雅黑" panose="020B0503020204020204" pitchFamily="34" charset="-122"/>
            <a:ea typeface="微软雅黑" panose="020B0503020204020204" pitchFamily="34" charset="-122"/>
          </a:endParaRPr>
        </a:p>
      </dgm:t>
    </dgm:pt>
    <dgm:pt modelId="{B558584A-4D70-4E10-AC82-4AC8E50420A3}" type="parTrans" cxnId="{2DD49208-98B6-48D1-8044-DBBC9BD0B854}">
      <dgm:prSet/>
      <dgm:spPr/>
      <dgm:t>
        <a:bodyPr/>
        <a:lstStyle/>
        <a:p>
          <a:endParaRPr lang="en-US"/>
        </a:p>
      </dgm:t>
    </dgm:pt>
    <dgm:pt modelId="{5FDE5732-29C0-4743-A31E-EC91BC0B2329}" type="sibTrans" cxnId="{2DD49208-98B6-48D1-8044-DBBC9BD0B854}">
      <dgm:prSet/>
      <dgm:spPr/>
      <dgm:t>
        <a:bodyPr/>
        <a:lstStyle/>
        <a:p>
          <a:pPr algn="ctr"/>
          <a:r>
            <a:rPr lang="en-US" dirty="0" smtClean="0"/>
            <a:t>Controller</a:t>
          </a:r>
          <a:endParaRPr lang="en-US" dirty="0"/>
        </a:p>
      </dgm:t>
    </dgm:pt>
    <dgm:pt modelId="{2E60E9FB-CC45-44DC-AA57-657702AE1860}">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命名子视图</a:t>
          </a:r>
          <a:r>
            <a:rPr lang="en-US" altLang="zh-CN" sz="2400" dirty="0" smtClean="0">
              <a:latin typeface="微软雅黑" panose="020B0503020204020204" pitchFamily="34" charset="-122"/>
              <a:ea typeface="微软雅黑" panose="020B0503020204020204" pitchFamily="34" charset="-122"/>
            </a:rPr>
            <a:t>1</a:t>
          </a:r>
          <a:endParaRPr lang="en-US" sz="2400" dirty="0">
            <a:latin typeface="微软雅黑" panose="020B0503020204020204" pitchFamily="34" charset="-122"/>
            <a:ea typeface="微软雅黑" panose="020B0503020204020204" pitchFamily="34" charset="-122"/>
          </a:endParaRPr>
        </a:p>
      </dgm:t>
    </dgm:pt>
    <dgm:pt modelId="{9D3506C3-C2BB-473F-8C0A-B8BB865C90A6}" type="parTrans" cxnId="{5969DCBD-99DA-4832-A009-1770D1ED943F}">
      <dgm:prSet/>
      <dgm:spPr/>
      <dgm:t>
        <a:bodyPr/>
        <a:lstStyle/>
        <a:p>
          <a:endParaRPr lang="en-US"/>
        </a:p>
      </dgm:t>
    </dgm:pt>
    <dgm:pt modelId="{5EBA18BD-E7AE-4B8E-866D-CBFE328C8197}" type="sibTrans" cxnId="{5969DCBD-99DA-4832-A009-1770D1ED943F}">
      <dgm:prSet/>
      <dgm:spPr/>
      <dgm:t>
        <a:bodyPr/>
        <a:lstStyle/>
        <a:p>
          <a:pPr algn="ctr"/>
          <a:r>
            <a:rPr lang="en-US" dirty="0" smtClean="0"/>
            <a:t>Controller</a:t>
          </a:r>
          <a:endParaRPr lang="en-US" dirty="0"/>
        </a:p>
      </dgm:t>
    </dgm:pt>
    <dgm:pt modelId="{38853FB0-4DC4-4928-839B-AA51B9460D3D}">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命名子视图</a:t>
          </a:r>
          <a:r>
            <a:rPr lang="en-US" altLang="zh-CN" sz="2400" dirty="0" smtClean="0">
              <a:latin typeface="微软雅黑" panose="020B0503020204020204" pitchFamily="34" charset="-122"/>
              <a:ea typeface="微软雅黑" panose="020B0503020204020204" pitchFamily="34" charset="-122"/>
            </a:rPr>
            <a:t>2</a:t>
          </a:r>
          <a:endParaRPr lang="en-US" sz="2400" dirty="0">
            <a:latin typeface="微软雅黑" panose="020B0503020204020204" pitchFamily="34" charset="-122"/>
            <a:ea typeface="微软雅黑" panose="020B0503020204020204" pitchFamily="34" charset="-122"/>
          </a:endParaRPr>
        </a:p>
      </dgm:t>
    </dgm:pt>
    <dgm:pt modelId="{E02A7B48-00DB-40E8-A4FF-7A0042D4A1AB}" type="parTrans" cxnId="{06C9F74B-44DD-49F5-AF1A-21DF20B39618}">
      <dgm:prSet/>
      <dgm:spPr/>
      <dgm:t>
        <a:bodyPr/>
        <a:lstStyle/>
        <a:p>
          <a:endParaRPr lang="en-US"/>
        </a:p>
      </dgm:t>
    </dgm:pt>
    <dgm:pt modelId="{5948AB44-6D65-4745-AD21-8A4E17DB6565}" type="sibTrans" cxnId="{06C9F74B-44DD-49F5-AF1A-21DF20B39618}">
      <dgm:prSet/>
      <dgm:spPr/>
      <dgm:t>
        <a:bodyPr/>
        <a:lstStyle/>
        <a:p>
          <a:pPr algn="ctr"/>
          <a:r>
            <a:rPr lang="en-US" dirty="0" smtClean="0"/>
            <a:t>Controller</a:t>
          </a:r>
          <a:endParaRPr lang="en-US" dirty="0"/>
        </a:p>
      </dgm:t>
    </dgm:pt>
    <dgm:pt modelId="{4FDB4ADD-AFF9-4A43-9FFB-2E69BA851DB4}">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命名子视图</a:t>
          </a:r>
          <a:r>
            <a:rPr lang="en-US" altLang="zh-CN" sz="2400" dirty="0" smtClean="0">
              <a:latin typeface="微软雅黑" panose="020B0503020204020204" pitchFamily="34" charset="-122"/>
              <a:ea typeface="微软雅黑" panose="020B0503020204020204" pitchFamily="34" charset="-122"/>
            </a:rPr>
            <a:t>3</a:t>
          </a:r>
          <a:endParaRPr lang="en-US" sz="2400" dirty="0">
            <a:latin typeface="微软雅黑" panose="020B0503020204020204" pitchFamily="34" charset="-122"/>
            <a:ea typeface="微软雅黑" panose="020B0503020204020204" pitchFamily="34" charset="-122"/>
          </a:endParaRPr>
        </a:p>
      </dgm:t>
    </dgm:pt>
    <dgm:pt modelId="{36469C31-9FD6-41B8-A51A-CD1231867E4C}" type="parTrans" cxnId="{BAF3B90A-F6DC-40C4-A56F-19D9EA4C5036}">
      <dgm:prSet/>
      <dgm:spPr/>
      <dgm:t>
        <a:bodyPr/>
        <a:lstStyle/>
        <a:p>
          <a:endParaRPr lang="en-US"/>
        </a:p>
      </dgm:t>
    </dgm:pt>
    <dgm:pt modelId="{CE72E257-4388-410F-8828-33DA0B34D53C}" type="sibTrans" cxnId="{BAF3B90A-F6DC-40C4-A56F-19D9EA4C5036}">
      <dgm:prSet/>
      <dgm:spPr/>
      <dgm:t>
        <a:bodyPr/>
        <a:lstStyle/>
        <a:p>
          <a:pPr algn="ctr"/>
          <a:r>
            <a:rPr lang="en-US" dirty="0" smtClean="0"/>
            <a:t>Controller</a:t>
          </a:r>
          <a:endParaRPr lang="en-US" dirty="0"/>
        </a:p>
      </dgm:t>
    </dgm:pt>
    <dgm:pt modelId="{4CAE6821-C34B-4A97-A1EF-6B52105AFEF7}" type="pres">
      <dgm:prSet presAssocID="{AA7ECD95-746C-4299-95B4-2EC10A5B51F9}" presName="hierChild1" presStyleCnt="0">
        <dgm:presLayoutVars>
          <dgm:orgChart val="1"/>
          <dgm:chPref val="1"/>
          <dgm:dir/>
          <dgm:animOne val="branch"/>
          <dgm:animLvl val="lvl"/>
          <dgm:resizeHandles/>
        </dgm:presLayoutVars>
      </dgm:prSet>
      <dgm:spPr/>
      <dgm:t>
        <a:bodyPr/>
        <a:lstStyle/>
        <a:p>
          <a:endParaRPr lang="en-US"/>
        </a:p>
      </dgm:t>
    </dgm:pt>
    <dgm:pt modelId="{AC718156-1250-4C22-8B2E-F7660E8AD3C2}" type="pres">
      <dgm:prSet presAssocID="{8AD419D0-3711-4A80-86FF-29648DBA8F6E}" presName="hierRoot1" presStyleCnt="0">
        <dgm:presLayoutVars>
          <dgm:hierBranch val="init"/>
        </dgm:presLayoutVars>
      </dgm:prSet>
      <dgm:spPr/>
    </dgm:pt>
    <dgm:pt modelId="{5BED34E3-8C10-48F4-9A32-D10961ADFA99}" type="pres">
      <dgm:prSet presAssocID="{8AD419D0-3711-4A80-86FF-29648DBA8F6E}" presName="rootComposite1" presStyleCnt="0"/>
      <dgm:spPr/>
    </dgm:pt>
    <dgm:pt modelId="{5664EAB3-254B-44DA-BAB9-EF7A782B2C66}" type="pres">
      <dgm:prSet presAssocID="{8AD419D0-3711-4A80-86FF-29648DBA8F6E}" presName="rootText1" presStyleLbl="node0" presStyleIdx="0" presStyleCnt="1">
        <dgm:presLayoutVars>
          <dgm:chMax/>
          <dgm:chPref val="3"/>
        </dgm:presLayoutVars>
      </dgm:prSet>
      <dgm:spPr/>
      <dgm:t>
        <a:bodyPr/>
        <a:lstStyle/>
        <a:p>
          <a:endParaRPr lang="en-US"/>
        </a:p>
      </dgm:t>
    </dgm:pt>
    <dgm:pt modelId="{AD141E23-C423-417E-AEEC-65F9AB59FAF4}" type="pres">
      <dgm:prSet presAssocID="{8AD419D0-3711-4A80-86FF-29648DBA8F6E}" presName="titleText1" presStyleLbl="fgAcc0" presStyleIdx="0" presStyleCnt="1">
        <dgm:presLayoutVars>
          <dgm:chMax val="0"/>
          <dgm:chPref val="0"/>
        </dgm:presLayoutVars>
      </dgm:prSet>
      <dgm:spPr/>
      <dgm:t>
        <a:bodyPr/>
        <a:lstStyle/>
        <a:p>
          <a:endParaRPr lang="en-US"/>
        </a:p>
      </dgm:t>
    </dgm:pt>
    <dgm:pt modelId="{6E1A40DA-55E8-45D0-8213-6C602DCDE1AB}" type="pres">
      <dgm:prSet presAssocID="{8AD419D0-3711-4A80-86FF-29648DBA8F6E}" presName="rootConnector1" presStyleLbl="node1" presStyleIdx="0" presStyleCnt="3"/>
      <dgm:spPr/>
      <dgm:t>
        <a:bodyPr/>
        <a:lstStyle/>
        <a:p>
          <a:endParaRPr lang="en-US"/>
        </a:p>
      </dgm:t>
    </dgm:pt>
    <dgm:pt modelId="{6DA313BC-638E-4894-B24F-5094997733AC}" type="pres">
      <dgm:prSet presAssocID="{8AD419D0-3711-4A80-86FF-29648DBA8F6E}" presName="hierChild2" presStyleCnt="0"/>
      <dgm:spPr/>
    </dgm:pt>
    <dgm:pt modelId="{C96DE591-4CF5-46E4-9C25-BC0783DA75F1}" type="pres">
      <dgm:prSet presAssocID="{9D3506C3-C2BB-473F-8C0A-B8BB865C90A6}" presName="Name37" presStyleLbl="parChTrans1D2" presStyleIdx="0" presStyleCnt="3"/>
      <dgm:spPr/>
      <dgm:t>
        <a:bodyPr/>
        <a:lstStyle/>
        <a:p>
          <a:endParaRPr lang="en-US"/>
        </a:p>
      </dgm:t>
    </dgm:pt>
    <dgm:pt modelId="{6C81F745-BC63-4919-854D-468CE5BA1D1A}" type="pres">
      <dgm:prSet presAssocID="{2E60E9FB-CC45-44DC-AA57-657702AE1860}" presName="hierRoot2" presStyleCnt="0">
        <dgm:presLayoutVars>
          <dgm:hierBranch val="init"/>
        </dgm:presLayoutVars>
      </dgm:prSet>
      <dgm:spPr/>
    </dgm:pt>
    <dgm:pt modelId="{3B48BD09-77EA-4771-904D-F54913838122}" type="pres">
      <dgm:prSet presAssocID="{2E60E9FB-CC45-44DC-AA57-657702AE1860}" presName="rootComposite" presStyleCnt="0"/>
      <dgm:spPr/>
    </dgm:pt>
    <dgm:pt modelId="{EF2EB5D8-807C-4A26-B183-5A5BAA4AEEC1}" type="pres">
      <dgm:prSet presAssocID="{2E60E9FB-CC45-44DC-AA57-657702AE1860}" presName="rootText" presStyleLbl="node1" presStyleIdx="0" presStyleCnt="3">
        <dgm:presLayoutVars>
          <dgm:chMax/>
          <dgm:chPref val="3"/>
        </dgm:presLayoutVars>
      </dgm:prSet>
      <dgm:spPr/>
      <dgm:t>
        <a:bodyPr/>
        <a:lstStyle/>
        <a:p>
          <a:endParaRPr lang="en-US"/>
        </a:p>
      </dgm:t>
    </dgm:pt>
    <dgm:pt modelId="{86E37D2B-5DD0-428E-8666-38D862796367}" type="pres">
      <dgm:prSet presAssocID="{2E60E9FB-CC45-44DC-AA57-657702AE1860}" presName="titleText2" presStyleLbl="fgAcc1" presStyleIdx="0" presStyleCnt="3">
        <dgm:presLayoutVars>
          <dgm:chMax val="0"/>
          <dgm:chPref val="0"/>
        </dgm:presLayoutVars>
      </dgm:prSet>
      <dgm:spPr/>
      <dgm:t>
        <a:bodyPr/>
        <a:lstStyle/>
        <a:p>
          <a:endParaRPr lang="en-US"/>
        </a:p>
      </dgm:t>
    </dgm:pt>
    <dgm:pt modelId="{D6B17BA6-DBD6-446B-90B9-7643DF06F912}" type="pres">
      <dgm:prSet presAssocID="{2E60E9FB-CC45-44DC-AA57-657702AE1860}" presName="rootConnector" presStyleLbl="node2" presStyleIdx="0" presStyleCnt="0"/>
      <dgm:spPr/>
      <dgm:t>
        <a:bodyPr/>
        <a:lstStyle/>
        <a:p>
          <a:endParaRPr lang="en-US"/>
        </a:p>
      </dgm:t>
    </dgm:pt>
    <dgm:pt modelId="{24355244-8B49-4393-8385-5A040E360EBB}" type="pres">
      <dgm:prSet presAssocID="{2E60E9FB-CC45-44DC-AA57-657702AE1860}" presName="hierChild4" presStyleCnt="0"/>
      <dgm:spPr/>
    </dgm:pt>
    <dgm:pt modelId="{5DD6D449-7374-4781-B577-5E1B29AC1A1A}" type="pres">
      <dgm:prSet presAssocID="{2E60E9FB-CC45-44DC-AA57-657702AE1860}" presName="hierChild5" presStyleCnt="0"/>
      <dgm:spPr/>
    </dgm:pt>
    <dgm:pt modelId="{A9A81DF9-597B-4051-80A1-A916B69C2C64}" type="pres">
      <dgm:prSet presAssocID="{E02A7B48-00DB-40E8-A4FF-7A0042D4A1AB}" presName="Name37" presStyleLbl="parChTrans1D2" presStyleIdx="1" presStyleCnt="3"/>
      <dgm:spPr/>
      <dgm:t>
        <a:bodyPr/>
        <a:lstStyle/>
        <a:p>
          <a:endParaRPr lang="en-US"/>
        </a:p>
      </dgm:t>
    </dgm:pt>
    <dgm:pt modelId="{DAD3EDA0-C2BB-4065-9E17-FD15F19AFEDD}" type="pres">
      <dgm:prSet presAssocID="{38853FB0-4DC4-4928-839B-AA51B9460D3D}" presName="hierRoot2" presStyleCnt="0">
        <dgm:presLayoutVars>
          <dgm:hierBranch val="init"/>
        </dgm:presLayoutVars>
      </dgm:prSet>
      <dgm:spPr/>
    </dgm:pt>
    <dgm:pt modelId="{B8024AA8-26F4-4815-9DA0-ABE052C4F384}" type="pres">
      <dgm:prSet presAssocID="{38853FB0-4DC4-4928-839B-AA51B9460D3D}" presName="rootComposite" presStyleCnt="0"/>
      <dgm:spPr/>
    </dgm:pt>
    <dgm:pt modelId="{B2F042BD-8143-4007-9B36-8D795D70DA1F}" type="pres">
      <dgm:prSet presAssocID="{38853FB0-4DC4-4928-839B-AA51B9460D3D}" presName="rootText" presStyleLbl="node1" presStyleIdx="1" presStyleCnt="3">
        <dgm:presLayoutVars>
          <dgm:chMax/>
          <dgm:chPref val="3"/>
        </dgm:presLayoutVars>
      </dgm:prSet>
      <dgm:spPr/>
      <dgm:t>
        <a:bodyPr/>
        <a:lstStyle/>
        <a:p>
          <a:endParaRPr lang="en-US"/>
        </a:p>
      </dgm:t>
    </dgm:pt>
    <dgm:pt modelId="{57FDEE1A-BC5E-4A1A-B524-85E9A7BADFCF}" type="pres">
      <dgm:prSet presAssocID="{38853FB0-4DC4-4928-839B-AA51B9460D3D}" presName="titleText2" presStyleLbl="fgAcc1" presStyleIdx="1" presStyleCnt="3">
        <dgm:presLayoutVars>
          <dgm:chMax val="0"/>
          <dgm:chPref val="0"/>
        </dgm:presLayoutVars>
      </dgm:prSet>
      <dgm:spPr/>
      <dgm:t>
        <a:bodyPr/>
        <a:lstStyle/>
        <a:p>
          <a:endParaRPr lang="en-US"/>
        </a:p>
      </dgm:t>
    </dgm:pt>
    <dgm:pt modelId="{EBA6F4D1-2D8E-4F34-AC53-782D284B7F03}" type="pres">
      <dgm:prSet presAssocID="{38853FB0-4DC4-4928-839B-AA51B9460D3D}" presName="rootConnector" presStyleLbl="node2" presStyleIdx="0" presStyleCnt="0"/>
      <dgm:spPr/>
      <dgm:t>
        <a:bodyPr/>
        <a:lstStyle/>
        <a:p>
          <a:endParaRPr lang="en-US"/>
        </a:p>
      </dgm:t>
    </dgm:pt>
    <dgm:pt modelId="{5FE5A1C7-6BFF-4E9A-9CEB-8716ABDA0C3E}" type="pres">
      <dgm:prSet presAssocID="{38853FB0-4DC4-4928-839B-AA51B9460D3D}" presName="hierChild4" presStyleCnt="0"/>
      <dgm:spPr/>
    </dgm:pt>
    <dgm:pt modelId="{9430CB18-1763-4444-99BB-7D223DF14151}" type="pres">
      <dgm:prSet presAssocID="{38853FB0-4DC4-4928-839B-AA51B9460D3D}" presName="hierChild5" presStyleCnt="0"/>
      <dgm:spPr/>
    </dgm:pt>
    <dgm:pt modelId="{CEBE6FC4-2CEF-4FBE-961F-90BDD202F88C}" type="pres">
      <dgm:prSet presAssocID="{36469C31-9FD6-41B8-A51A-CD1231867E4C}" presName="Name37" presStyleLbl="parChTrans1D2" presStyleIdx="2" presStyleCnt="3"/>
      <dgm:spPr/>
      <dgm:t>
        <a:bodyPr/>
        <a:lstStyle/>
        <a:p>
          <a:endParaRPr lang="en-US"/>
        </a:p>
      </dgm:t>
    </dgm:pt>
    <dgm:pt modelId="{B5A8C571-DF52-4FDE-B234-4C2E810444FC}" type="pres">
      <dgm:prSet presAssocID="{4FDB4ADD-AFF9-4A43-9FFB-2E69BA851DB4}" presName="hierRoot2" presStyleCnt="0">
        <dgm:presLayoutVars>
          <dgm:hierBranch val="init"/>
        </dgm:presLayoutVars>
      </dgm:prSet>
      <dgm:spPr/>
    </dgm:pt>
    <dgm:pt modelId="{2E33BC4E-9E39-4247-88C8-8E1770ADC2CF}" type="pres">
      <dgm:prSet presAssocID="{4FDB4ADD-AFF9-4A43-9FFB-2E69BA851DB4}" presName="rootComposite" presStyleCnt="0"/>
      <dgm:spPr/>
    </dgm:pt>
    <dgm:pt modelId="{8DDA2A1B-1D02-47D9-91ED-E9497C5701EA}" type="pres">
      <dgm:prSet presAssocID="{4FDB4ADD-AFF9-4A43-9FFB-2E69BA851DB4}" presName="rootText" presStyleLbl="node1" presStyleIdx="2" presStyleCnt="3">
        <dgm:presLayoutVars>
          <dgm:chMax/>
          <dgm:chPref val="3"/>
        </dgm:presLayoutVars>
      </dgm:prSet>
      <dgm:spPr/>
      <dgm:t>
        <a:bodyPr/>
        <a:lstStyle/>
        <a:p>
          <a:endParaRPr lang="en-US"/>
        </a:p>
      </dgm:t>
    </dgm:pt>
    <dgm:pt modelId="{DAB86C2E-70E5-4B7F-9554-C01D20CC8203}" type="pres">
      <dgm:prSet presAssocID="{4FDB4ADD-AFF9-4A43-9FFB-2E69BA851DB4}" presName="titleText2" presStyleLbl="fgAcc1" presStyleIdx="2" presStyleCnt="3">
        <dgm:presLayoutVars>
          <dgm:chMax val="0"/>
          <dgm:chPref val="0"/>
        </dgm:presLayoutVars>
      </dgm:prSet>
      <dgm:spPr/>
      <dgm:t>
        <a:bodyPr/>
        <a:lstStyle/>
        <a:p>
          <a:endParaRPr lang="en-US"/>
        </a:p>
      </dgm:t>
    </dgm:pt>
    <dgm:pt modelId="{E77C6AB4-78C0-49EF-AF17-CB929CA6355A}" type="pres">
      <dgm:prSet presAssocID="{4FDB4ADD-AFF9-4A43-9FFB-2E69BA851DB4}" presName="rootConnector" presStyleLbl="node2" presStyleIdx="0" presStyleCnt="0"/>
      <dgm:spPr/>
      <dgm:t>
        <a:bodyPr/>
        <a:lstStyle/>
        <a:p>
          <a:endParaRPr lang="en-US"/>
        </a:p>
      </dgm:t>
    </dgm:pt>
    <dgm:pt modelId="{19110BA2-101C-4965-AE0C-7EBDFF5C2CEF}" type="pres">
      <dgm:prSet presAssocID="{4FDB4ADD-AFF9-4A43-9FFB-2E69BA851DB4}" presName="hierChild4" presStyleCnt="0"/>
      <dgm:spPr/>
    </dgm:pt>
    <dgm:pt modelId="{4031435D-E4A8-4E2D-AF66-6086DA6B3826}" type="pres">
      <dgm:prSet presAssocID="{4FDB4ADD-AFF9-4A43-9FFB-2E69BA851DB4}" presName="hierChild5" presStyleCnt="0"/>
      <dgm:spPr/>
    </dgm:pt>
    <dgm:pt modelId="{AE915486-EAB8-458E-BEFB-607D2F2F9F0E}" type="pres">
      <dgm:prSet presAssocID="{8AD419D0-3711-4A80-86FF-29648DBA8F6E}" presName="hierChild3" presStyleCnt="0"/>
      <dgm:spPr/>
    </dgm:pt>
  </dgm:ptLst>
  <dgm:cxnLst>
    <dgm:cxn modelId="{31EB0D53-935D-44F3-B96B-1907F89852B6}" type="presOf" srcId="{4FDB4ADD-AFF9-4A43-9FFB-2E69BA851DB4}" destId="{E77C6AB4-78C0-49EF-AF17-CB929CA6355A}" srcOrd="1" destOrd="0" presId="urn:microsoft.com/office/officeart/2008/layout/NameandTitleOrganizationalChart"/>
    <dgm:cxn modelId="{F196D347-7D77-471D-862D-0AB40E5100A2}" type="presOf" srcId="{5EBA18BD-E7AE-4B8E-866D-CBFE328C8197}" destId="{86E37D2B-5DD0-428E-8666-38D862796367}" srcOrd="0" destOrd="0" presId="urn:microsoft.com/office/officeart/2008/layout/NameandTitleOrganizationalChart"/>
    <dgm:cxn modelId="{9A76219F-4FB0-4B23-B93E-99EC1E6A2B24}" type="presOf" srcId="{4FDB4ADD-AFF9-4A43-9FFB-2E69BA851DB4}" destId="{8DDA2A1B-1D02-47D9-91ED-E9497C5701EA}" srcOrd="0" destOrd="0" presId="urn:microsoft.com/office/officeart/2008/layout/NameandTitleOrganizationalChart"/>
    <dgm:cxn modelId="{5969DCBD-99DA-4832-A009-1770D1ED943F}" srcId="{8AD419D0-3711-4A80-86FF-29648DBA8F6E}" destId="{2E60E9FB-CC45-44DC-AA57-657702AE1860}" srcOrd="0" destOrd="0" parTransId="{9D3506C3-C2BB-473F-8C0A-B8BB865C90A6}" sibTransId="{5EBA18BD-E7AE-4B8E-866D-CBFE328C8197}"/>
    <dgm:cxn modelId="{06C9F74B-44DD-49F5-AF1A-21DF20B39618}" srcId="{8AD419D0-3711-4A80-86FF-29648DBA8F6E}" destId="{38853FB0-4DC4-4928-839B-AA51B9460D3D}" srcOrd="1" destOrd="0" parTransId="{E02A7B48-00DB-40E8-A4FF-7A0042D4A1AB}" sibTransId="{5948AB44-6D65-4745-AD21-8A4E17DB6565}"/>
    <dgm:cxn modelId="{F6B5FF4A-B997-4BB4-BFDC-EA935D471835}" type="presOf" srcId="{9D3506C3-C2BB-473F-8C0A-B8BB865C90A6}" destId="{C96DE591-4CF5-46E4-9C25-BC0783DA75F1}" srcOrd="0" destOrd="0" presId="urn:microsoft.com/office/officeart/2008/layout/NameandTitleOrganizationalChart"/>
    <dgm:cxn modelId="{BC469F5D-B488-45E6-8FDC-E66A92E670CD}" type="presOf" srcId="{CE72E257-4388-410F-8828-33DA0B34D53C}" destId="{DAB86C2E-70E5-4B7F-9554-C01D20CC8203}" srcOrd="0" destOrd="0" presId="urn:microsoft.com/office/officeart/2008/layout/NameandTitleOrganizationalChart"/>
    <dgm:cxn modelId="{2DD49208-98B6-48D1-8044-DBBC9BD0B854}" srcId="{AA7ECD95-746C-4299-95B4-2EC10A5B51F9}" destId="{8AD419D0-3711-4A80-86FF-29648DBA8F6E}" srcOrd="0" destOrd="0" parTransId="{B558584A-4D70-4E10-AC82-4AC8E50420A3}" sibTransId="{5FDE5732-29C0-4743-A31E-EC91BC0B2329}"/>
    <dgm:cxn modelId="{846AFFFA-4964-4A3A-9E44-25144D3FCB9B}" type="presOf" srcId="{2E60E9FB-CC45-44DC-AA57-657702AE1860}" destId="{D6B17BA6-DBD6-446B-90B9-7643DF06F912}" srcOrd="1" destOrd="0" presId="urn:microsoft.com/office/officeart/2008/layout/NameandTitleOrganizationalChart"/>
    <dgm:cxn modelId="{EDA476E9-4380-449C-B3FE-683DFE41DA82}" type="presOf" srcId="{AA7ECD95-746C-4299-95B4-2EC10A5B51F9}" destId="{4CAE6821-C34B-4A97-A1EF-6B52105AFEF7}" srcOrd="0" destOrd="0" presId="urn:microsoft.com/office/officeart/2008/layout/NameandTitleOrganizationalChart"/>
    <dgm:cxn modelId="{85BF33C4-6ABC-4FC6-BD7A-88EA474EC153}" type="presOf" srcId="{E02A7B48-00DB-40E8-A4FF-7A0042D4A1AB}" destId="{A9A81DF9-597B-4051-80A1-A916B69C2C64}" srcOrd="0" destOrd="0" presId="urn:microsoft.com/office/officeart/2008/layout/NameandTitleOrganizationalChart"/>
    <dgm:cxn modelId="{F993B4C2-6232-441E-9511-37E3C129F1D4}" type="presOf" srcId="{38853FB0-4DC4-4928-839B-AA51B9460D3D}" destId="{EBA6F4D1-2D8E-4F34-AC53-782D284B7F03}" srcOrd="1" destOrd="0" presId="urn:microsoft.com/office/officeart/2008/layout/NameandTitleOrganizationalChart"/>
    <dgm:cxn modelId="{BAF3B90A-F6DC-40C4-A56F-19D9EA4C5036}" srcId="{8AD419D0-3711-4A80-86FF-29648DBA8F6E}" destId="{4FDB4ADD-AFF9-4A43-9FFB-2E69BA851DB4}" srcOrd="2" destOrd="0" parTransId="{36469C31-9FD6-41B8-A51A-CD1231867E4C}" sibTransId="{CE72E257-4388-410F-8828-33DA0B34D53C}"/>
    <dgm:cxn modelId="{8335E218-DF5A-4C4A-9BA1-7D085E011DBA}" type="presOf" srcId="{2E60E9FB-CC45-44DC-AA57-657702AE1860}" destId="{EF2EB5D8-807C-4A26-B183-5A5BAA4AEEC1}" srcOrd="0" destOrd="0" presId="urn:microsoft.com/office/officeart/2008/layout/NameandTitleOrganizationalChart"/>
    <dgm:cxn modelId="{2A4C18F3-3539-4CAB-8825-97EA7283D25B}" type="presOf" srcId="{5FDE5732-29C0-4743-A31E-EC91BC0B2329}" destId="{AD141E23-C423-417E-AEEC-65F9AB59FAF4}" srcOrd="0" destOrd="0" presId="urn:microsoft.com/office/officeart/2008/layout/NameandTitleOrganizationalChart"/>
    <dgm:cxn modelId="{A7D74E37-BF2F-4630-A746-6777F1ABB6AA}" type="presOf" srcId="{8AD419D0-3711-4A80-86FF-29648DBA8F6E}" destId="{5664EAB3-254B-44DA-BAB9-EF7A782B2C66}" srcOrd="0" destOrd="0" presId="urn:microsoft.com/office/officeart/2008/layout/NameandTitleOrganizationalChart"/>
    <dgm:cxn modelId="{95BA2DC7-7D7C-4098-B652-96D6C0C35408}" type="presOf" srcId="{36469C31-9FD6-41B8-A51A-CD1231867E4C}" destId="{CEBE6FC4-2CEF-4FBE-961F-90BDD202F88C}" srcOrd="0" destOrd="0" presId="urn:microsoft.com/office/officeart/2008/layout/NameandTitleOrganizationalChart"/>
    <dgm:cxn modelId="{7741C6C5-0BEA-4D1C-9A69-C4B41F352F02}" type="presOf" srcId="{5948AB44-6D65-4745-AD21-8A4E17DB6565}" destId="{57FDEE1A-BC5E-4A1A-B524-85E9A7BADFCF}" srcOrd="0" destOrd="0" presId="urn:microsoft.com/office/officeart/2008/layout/NameandTitleOrganizationalChart"/>
    <dgm:cxn modelId="{C1E7EC5D-1A3D-46BC-A978-315B47D5B331}" type="presOf" srcId="{8AD419D0-3711-4A80-86FF-29648DBA8F6E}" destId="{6E1A40DA-55E8-45D0-8213-6C602DCDE1AB}" srcOrd="1" destOrd="0" presId="urn:microsoft.com/office/officeart/2008/layout/NameandTitleOrganizationalChart"/>
    <dgm:cxn modelId="{4CA2F2EA-28A5-44F7-9FE5-BAD94DD5233A}" type="presOf" srcId="{38853FB0-4DC4-4928-839B-AA51B9460D3D}" destId="{B2F042BD-8143-4007-9B36-8D795D70DA1F}" srcOrd="0" destOrd="0" presId="urn:microsoft.com/office/officeart/2008/layout/NameandTitleOrganizationalChart"/>
    <dgm:cxn modelId="{83D985AB-193D-4CF5-8EB0-4422D0E46480}" type="presParOf" srcId="{4CAE6821-C34B-4A97-A1EF-6B52105AFEF7}" destId="{AC718156-1250-4C22-8B2E-F7660E8AD3C2}" srcOrd="0" destOrd="0" presId="urn:microsoft.com/office/officeart/2008/layout/NameandTitleOrganizationalChart"/>
    <dgm:cxn modelId="{FDF1572D-D43F-42B5-81D4-1CF2A5C30624}" type="presParOf" srcId="{AC718156-1250-4C22-8B2E-F7660E8AD3C2}" destId="{5BED34E3-8C10-48F4-9A32-D10961ADFA99}" srcOrd="0" destOrd="0" presId="urn:microsoft.com/office/officeart/2008/layout/NameandTitleOrganizationalChart"/>
    <dgm:cxn modelId="{D7A9E8B0-664B-46FB-BFB8-6812C904C7CA}" type="presParOf" srcId="{5BED34E3-8C10-48F4-9A32-D10961ADFA99}" destId="{5664EAB3-254B-44DA-BAB9-EF7A782B2C66}" srcOrd="0" destOrd="0" presId="urn:microsoft.com/office/officeart/2008/layout/NameandTitleOrganizationalChart"/>
    <dgm:cxn modelId="{CC0D28F6-F3CF-4B8A-AF28-F96CCF688BDE}" type="presParOf" srcId="{5BED34E3-8C10-48F4-9A32-D10961ADFA99}" destId="{AD141E23-C423-417E-AEEC-65F9AB59FAF4}" srcOrd="1" destOrd="0" presId="urn:microsoft.com/office/officeart/2008/layout/NameandTitleOrganizationalChart"/>
    <dgm:cxn modelId="{7461F7ED-ABD1-436B-9C9A-EC878BC25670}" type="presParOf" srcId="{5BED34E3-8C10-48F4-9A32-D10961ADFA99}" destId="{6E1A40DA-55E8-45D0-8213-6C602DCDE1AB}" srcOrd="2" destOrd="0" presId="urn:microsoft.com/office/officeart/2008/layout/NameandTitleOrganizationalChart"/>
    <dgm:cxn modelId="{7B46A3D2-ECB0-4589-A3A0-099DC6AC3EDB}" type="presParOf" srcId="{AC718156-1250-4C22-8B2E-F7660E8AD3C2}" destId="{6DA313BC-638E-4894-B24F-5094997733AC}" srcOrd="1" destOrd="0" presId="urn:microsoft.com/office/officeart/2008/layout/NameandTitleOrganizationalChart"/>
    <dgm:cxn modelId="{0A45FA5B-C97F-45D4-BC70-3754E86F818B}" type="presParOf" srcId="{6DA313BC-638E-4894-B24F-5094997733AC}" destId="{C96DE591-4CF5-46E4-9C25-BC0783DA75F1}" srcOrd="0" destOrd="0" presId="urn:microsoft.com/office/officeart/2008/layout/NameandTitleOrganizationalChart"/>
    <dgm:cxn modelId="{FEDEEB3E-EB5C-4FC4-B43A-A409228B2A77}" type="presParOf" srcId="{6DA313BC-638E-4894-B24F-5094997733AC}" destId="{6C81F745-BC63-4919-854D-468CE5BA1D1A}" srcOrd="1" destOrd="0" presId="urn:microsoft.com/office/officeart/2008/layout/NameandTitleOrganizationalChart"/>
    <dgm:cxn modelId="{4129CC50-8B6F-4F87-A6D2-7F34F51A2590}" type="presParOf" srcId="{6C81F745-BC63-4919-854D-468CE5BA1D1A}" destId="{3B48BD09-77EA-4771-904D-F54913838122}" srcOrd="0" destOrd="0" presId="urn:microsoft.com/office/officeart/2008/layout/NameandTitleOrganizationalChart"/>
    <dgm:cxn modelId="{608CBE2A-BF56-4D32-AE4F-67C3A2BF69EB}" type="presParOf" srcId="{3B48BD09-77EA-4771-904D-F54913838122}" destId="{EF2EB5D8-807C-4A26-B183-5A5BAA4AEEC1}" srcOrd="0" destOrd="0" presId="urn:microsoft.com/office/officeart/2008/layout/NameandTitleOrganizationalChart"/>
    <dgm:cxn modelId="{5B5779AD-222C-4B84-834C-52838F129937}" type="presParOf" srcId="{3B48BD09-77EA-4771-904D-F54913838122}" destId="{86E37D2B-5DD0-428E-8666-38D862796367}" srcOrd="1" destOrd="0" presId="urn:microsoft.com/office/officeart/2008/layout/NameandTitleOrganizationalChart"/>
    <dgm:cxn modelId="{E2B8EEE1-F2AF-4673-9DCB-3D27357B33D8}" type="presParOf" srcId="{3B48BD09-77EA-4771-904D-F54913838122}" destId="{D6B17BA6-DBD6-446B-90B9-7643DF06F912}" srcOrd="2" destOrd="0" presId="urn:microsoft.com/office/officeart/2008/layout/NameandTitleOrganizationalChart"/>
    <dgm:cxn modelId="{7E017E4E-639E-47D1-82C0-01B0A527EA9C}" type="presParOf" srcId="{6C81F745-BC63-4919-854D-468CE5BA1D1A}" destId="{24355244-8B49-4393-8385-5A040E360EBB}" srcOrd="1" destOrd="0" presId="urn:microsoft.com/office/officeart/2008/layout/NameandTitleOrganizationalChart"/>
    <dgm:cxn modelId="{D9EF849F-8520-4541-BC7D-A9CF36FAF504}" type="presParOf" srcId="{6C81F745-BC63-4919-854D-468CE5BA1D1A}" destId="{5DD6D449-7374-4781-B577-5E1B29AC1A1A}" srcOrd="2" destOrd="0" presId="urn:microsoft.com/office/officeart/2008/layout/NameandTitleOrganizationalChart"/>
    <dgm:cxn modelId="{35E8B803-87CC-4145-AAE5-51F59F4E9595}" type="presParOf" srcId="{6DA313BC-638E-4894-B24F-5094997733AC}" destId="{A9A81DF9-597B-4051-80A1-A916B69C2C64}" srcOrd="2" destOrd="0" presId="urn:microsoft.com/office/officeart/2008/layout/NameandTitleOrganizationalChart"/>
    <dgm:cxn modelId="{C5362F01-0603-44FA-88A1-D2294D9D2E11}" type="presParOf" srcId="{6DA313BC-638E-4894-B24F-5094997733AC}" destId="{DAD3EDA0-C2BB-4065-9E17-FD15F19AFEDD}" srcOrd="3" destOrd="0" presId="urn:microsoft.com/office/officeart/2008/layout/NameandTitleOrganizationalChart"/>
    <dgm:cxn modelId="{084ED87F-C26E-470C-9C10-4BCA2F10A497}" type="presParOf" srcId="{DAD3EDA0-C2BB-4065-9E17-FD15F19AFEDD}" destId="{B8024AA8-26F4-4815-9DA0-ABE052C4F384}" srcOrd="0" destOrd="0" presId="urn:microsoft.com/office/officeart/2008/layout/NameandTitleOrganizationalChart"/>
    <dgm:cxn modelId="{96359A9A-246A-4E83-9F57-CF7C2D74E3A0}" type="presParOf" srcId="{B8024AA8-26F4-4815-9DA0-ABE052C4F384}" destId="{B2F042BD-8143-4007-9B36-8D795D70DA1F}" srcOrd="0" destOrd="0" presId="urn:microsoft.com/office/officeart/2008/layout/NameandTitleOrganizationalChart"/>
    <dgm:cxn modelId="{D416653B-F5FA-4BFF-84CE-A783F21DD163}" type="presParOf" srcId="{B8024AA8-26F4-4815-9DA0-ABE052C4F384}" destId="{57FDEE1A-BC5E-4A1A-B524-85E9A7BADFCF}" srcOrd="1" destOrd="0" presId="urn:microsoft.com/office/officeart/2008/layout/NameandTitleOrganizationalChart"/>
    <dgm:cxn modelId="{4352A1F5-6C61-44EB-9482-52B5BC1DD349}" type="presParOf" srcId="{B8024AA8-26F4-4815-9DA0-ABE052C4F384}" destId="{EBA6F4D1-2D8E-4F34-AC53-782D284B7F03}" srcOrd="2" destOrd="0" presId="urn:microsoft.com/office/officeart/2008/layout/NameandTitleOrganizationalChart"/>
    <dgm:cxn modelId="{B6A99249-6651-40B0-AFD1-F16C2FD6EC2E}" type="presParOf" srcId="{DAD3EDA0-C2BB-4065-9E17-FD15F19AFEDD}" destId="{5FE5A1C7-6BFF-4E9A-9CEB-8716ABDA0C3E}" srcOrd="1" destOrd="0" presId="urn:microsoft.com/office/officeart/2008/layout/NameandTitleOrganizationalChart"/>
    <dgm:cxn modelId="{14C5498B-F83B-4717-8F00-8BDC2D252AC4}" type="presParOf" srcId="{DAD3EDA0-C2BB-4065-9E17-FD15F19AFEDD}" destId="{9430CB18-1763-4444-99BB-7D223DF14151}" srcOrd="2" destOrd="0" presId="urn:microsoft.com/office/officeart/2008/layout/NameandTitleOrganizationalChart"/>
    <dgm:cxn modelId="{15A47FA4-E651-4941-B0FE-18D8578D6622}" type="presParOf" srcId="{6DA313BC-638E-4894-B24F-5094997733AC}" destId="{CEBE6FC4-2CEF-4FBE-961F-90BDD202F88C}" srcOrd="4" destOrd="0" presId="urn:microsoft.com/office/officeart/2008/layout/NameandTitleOrganizationalChart"/>
    <dgm:cxn modelId="{8F22B376-A13A-4E76-AFC3-D44EADE6656E}" type="presParOf" srcId="{6DA313BC-638E-4894-B24F-5094997733AC}" destId="{B5A8C571-DF52-4FDE-B234-4C2E810444FC}" srcOrd="5" destOrd="0" presId="urn:microsoft.com/office/officeart/2008/layout/NameandTitleOrganizationalChart"/>
    <dgm:cxn modelId="{42998ABF-9AE1-49DB-AAAF-3F4662FE36A8}" type="presParOf" srcId="{B5A8C571-DF52-4FDE-B234-4C2E810444FC}" destId="{2E33BC4E-9E39-4247-88C8-8E1770ADC2CF}" srcOrd="0" destOrd="0" presId="urn:microsoft.com/office/officeart/2008/layout/NameandTitleOrganizationalChart"/>
    <dgm:cxn modelId="{D5823300-CD73-4544-B0BA-909BA1A72A14}" type="presParOf" srcId="{2E33BC4E-9E39-4247-88C8-8E1770ADC2CF}" destId="{8DDA2A1B-1D02-47D9-91ED-E9497C5701EA}" srcOrd="0" destOrd="0" presId="urn:microsoft.com/office/officeart/2008/layout/NameandTitleOrganizationalChart"/>
    <dgm:cxn modelId="{1F1F25AD-4E82-44E5-AFC2-917FB3F4DB84}" type="presParOf" srcId="{2E33BC4E-9E39-4247-88C8-8E1770ADC2CF}" destId="{DAB86C2E-70E5-4B7F-9554-C01D20CC8203}" srcOrd="1" destOrd="0" presId="urn:microsoft.com/office/officeart/2008/layout/NameandTitleOrganizationalChart"/>
    <dgm:cxn modelId="{FE2067AA-A3A2-475F-A316-E6D304F123C5}" type="presParOf" srcId="{2E33BC4E-9E39-4247-88C8-8E1770ADC2CF}" destId="{E77C6AB4-78C0-49EF-AF17-CB929CA6355A}" srcOrd="2" destOrd="0" presId="urn:microsoft.com/office/officeart/2008/layout/NameandTitleOrganizationalChart"/>
    <dgm:cxn modelId="{9153E2CE-43CB-4B56-B841-E05EA99DD2C2}" type="presParOf" srcId="{B5A8C571-DF52-4FDE-B234-4C2E810444FC}" destId="{19110BA2-101C-4965-AE0C-7EBDFF5C2CEF}" srcOrd="1" destOrd="0" presId="urn:microsoft.com/office/officeart/2008/layout/NameandTitleOrganizationalChart"/>
    <dgm:cxn modelId="{8ED57C64-82C6-40E8-AE95-EA36F558F811}" type="presParOf" srcId="{B5A8C571-DF52-4FDE-B234-4C2E810444FC}" destId="{4031435D-E4A8-4E2D-AF66-6086DA6B3826}" srcOrd="2" destOrd="0" presId="urn:microsoft.com/office/officeart/2008/layout/NameandTitleOrganizationalChart"/>
    <dgm:cxn modelId="{CCC13D49-2677-4C68-B305-7A7EBC5DE4AC}" type="presParOf" srcId="{AC718156-1250-4C22-8B2E-F7660E8AD3C2}" destId="{AE915486-EAB8-458E-BEFB-607D2F2F9F0E}"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B2CEF20-43F2-4024-A904-892EC0650A3D}" type="doc">
      <dgm:prSet loTypeId="urn:microsoft.com/office/officeart/2005/8/layout/hierarchy1" loCatId="hierarchy" qsTypeId="urn:microsoft.com/office/officeart/2005/8/quickstyle/simple2" qsCatId="simple" csTypeId="urn:microsoft.com/office/officeart/2005/8/colors/accent0_1" csCatId="mainScheme" phldr="1"/>
      <dgm:spPr/>
    </dgm:pt>
    <dgm:pt modelId="{A728A688-C462-4C61-875B-DCEE9247CE87}">
      <dgm:prSet phldrT="[文本]"/>
      <dgm:spPr/>
      <dgm:t>
        <a:bodyPr/>
        <a:lstStyle/>
        <a:p>
          <a:r>
            <a:rPr lang="en-US" altLang="zh-CN" dirty="0" smtClean="0">
              <a:latin typeface="微软雅黑" panose="020B0503020204020204" pitchFamily="34" charset="-122"/>
              <a:ea typeface="微软雅黑" panose="020B0503020204020204" pitchFamily="34" charset="-122"/>
            </a:rPr>
            <a:t>Controller</a:t>
          </a:r>
          <a:endParaRPr lang="en-US" dirty="0">
            <a:latin typeface="微软雅黑" panose="020B0503020204020204" pitchFamily="34" charset="-122"/>
            <a:ea typeface="微软雅黑" panose="020B0503020204020204" pitchFamily="34" charset="-122"/>
          </a:endParaRPr>
        </a:p>
      </dgm:t>
    </dgm:pt>
    <dgm:pt modelId="{F9762A97-E2BA-413A-AC17-CEA85B2DB763}" type="parTrans" cxnId="{2E598C51-B394-4632-BC5E-05CFEFF6B889}">
      <dgm:prSet/>
      <dgm:spPr/>
      <dgm:t>
        <a:bodyPr/>
        <a:lstStyle/>
        <a:p>
          <a:endParaRPr lang="en-US"/>
        </a:p>
      </dgm:t>
    </dgm:pt>
    <dgm:pt modelId="{ACD4D504-0D81-4052-9D57-B308DD4757D4}" type="sibTrans" cxnId="{2E598C51-B394-4632-BC5E-05CFEFF6B889}">
      <dgm:prSet/>
      <dgm:spPr/>
      <dgm:t>
        <a:bodyPr/>
        <a:lstStyle/>
        <a:p>
          <a:endParaRPr lang="en-US"/>
        </a:p>
      </dgm:t>
    </dgm:pt>
    <dgm:pt modelId="{B215715E-2DA8-4DA4-873A-4F49B47F5F54}">
      <dgm:prSet phldrT="[文本]"/>
      <dgm:spPr/>
      <dgm:t>
        <a:bodyPr/>
        <a:lstStyle/>
        <a:p>
          <a:r>
            <a:rPr lang="en-US" altLang="zh-CN" dirty="0" smtClean="0">
              <a:latin typeface="微软雅黑" panose="020B0503020204020204" pitchFamily="34" charset="-122"/>
              <a:ea typeface="微软雅黑" panose="020B0503020204020204" pitchFamily="34" charset="-122"/>
            </a:rPr>
            <a:t>UI</a:t>
          </a:r>
          <a:r>
            <a:rPr lang="zh-CN" altLang="en-US" dirty="0" smtClean="0">
              <a:latin typeface="微软雅黑" panose="020B0503020204020204" pitchFamily="34" charset="-122"/>
              <a:ea typeface="微软雅黑" panose="020B0503020204020204" pitchFamily="34" charset="-122"/>
            </a:rPr>
            <a:t>交互</a:t>
          </a:r>
          <a:endParaRPr lang="en-US" dirty="0">
            <a:latin typeface="微软雅黑" panose="020B0503020204020204" pitchFamily="34" charset="-122"/>
            <a:ea typeface="微软雅黑" panose="020B0503020204020204" pitchFamily="34" charset="-122"/>
          </a:endParaRPr>
        </a:p>
      </dgm:t>
    </dgm:pt>
    <dgm:pt modelId="{3EF7F417-D7A9-42C8-8A6A-7C609B671E87}" type="parTrans" cxnId="{9795679F-19A7-400B-9DA3-82B5A00C2112}">
      <dgm:prSet/>
      <dgm:spPr/>
      <dgm:t>
        <a:bodyPr/>
        <a:lstStyle/>
        <a:p>
          <a:endParaRPr lang="en-US">
            <a:latin typeface="微软雅黑" panose="020B0503020204020204" pitchFamily="34" charset="-122"/>
            <a:ea typeface="微软雅黑" panose="020B0503020204020204" pitchFamily="34" charset="-122"/>
          </a:endParaRPr>
        </a:p>
      </dgm:t>
    </dgm:pt>
    <dgm:pt modelId="{C043F2B1-9865-4A60-B3D7-CB24D7D2D097}" type="sibTrans" cxnId="{9795679F-19A7-400B-9DA3-82B5A00C2112}">
      <dgm:prSet/>
      <dgm:spPr/>
      <dgm:t>
        <a:bodyPr/>
        <a:lstStyle/>
        <a:p>
          <a:endParaRPr lang="en-US"/>
        </a:p>
      </dgm:t>
    </dgm:pt>
    <dgm:pt modelId="{B441BF2A-74D6-4779-AFDF-4B2A5077CF11}">
      <dgm:prSet phldrT="[文本]"/>
      <dgm:spPr/>
      <dgm:t>
        <a:bodyPr/>
        <a:lstStyle/>
        <a:p>
          <a:r>
            <a:rPr lang="zh-CN" altLang="en-US" dirty="0" smtClean="0">
              <a:latin typeface="微软雅黑" panose="020B0503020204020204" pitchFamily="34" charset="-122"/>
              <a:ea typeface="微软雅黑" panose="020B0503020204020204" pitchFamily="34" charset="-122"/>
            </a:rPr>
            <a:t>业务逻辑</a:t>
          </a:r>
          <a:endParaRPr lang="en-US" dirty="0">
            <a:latin typeface="微软雅黑" panose="020B0503020204020204" pitchFamily="34" charset="-122"/>
            <a:ea typeface="微软雅黑" panose="020B0503020204020204" pitchFamily="34" charset="-122"/>
          </a:endParaRPr>
        </a:p>
      </dgm:t>
    </dgm:pt>
    <dgm:pt modelId="{0105EA5F-6D50-4A87-8E0E-F2FAE146003B}" type="parTrans" cxnId="{BDFBB887-6C0E-4F5E-BBB6-BBBB0B8A96F1}">
      <dgm:prSet/>
      <dgm:spPr/>
      <dgm:t>
        <a:bodyPr/>
        <a:lstStyle/>
        <a:p>
          <a:endParaRPr lang="en-US">
            <a:latin typeface="微软雅黑" panose="020B0503020204020204" pitchFamily="34" charset="-122"/>
            <a:ea typeface="微软雅黑" panose="020B0503020204020204" pitchFamily="34" charset="-122"/>
          </a:endParaRPr>
        </a:p>
      </dgm:t>
    </dgm:pt>
    <dgm:pt modelId="{4192A231-9592-4ACE-90FD-B05A0361A439}" type="sibTrans" cxnId="{BDFBB887-6C0E-4F5E-BBB6-BBBB0B8A96F1}">
      <dgm:prSet/>
      <dgm:spPr/>
      <dgm:t>
        <a:bodyPr/>
        <a:lstStyle/>
        <a:p>
          <a:endParaRPr lang="en-US"/>
        </a:p>
      </dgm:t>
    </dgm:pt>
    <dgm:pt modelId="{0CF5EE03-11B2-49C2-B0AE-45BB78A31495}">
      <dgm:prSet phldrT="[文本]"/>
      <dgm:spPr/>
      <dgm:t>
        <a:bodyPr/>
        <a:lstStyle/>
        <a:p>
          <a:r>
            <a:rPr lang="en-US" altLang="zh-CN" dirty="0" smtClean="0">
              <a:latin typeface="微软雅黑" panose="020B0503020204020204" pitchFamily="34" charset="-122"/>
              <a:ea typeface="微软雅黑" panose="020B0503020204020204" pitchFamily="34" charset="-122"/>
            </a:rPr>
            <a:t>DOM</a:t>
          </a:r>
          <a:r>
            <a:rPr lang="zh-CN" altLang="en-US" dirty="0" smtClean="0">
              <a:latin typeface="微软雅黑" panose="020B0503020204020204" pitchFamily="34" charset="-122"/>
              <a:ea typeface="微软雅黑" panose="020B0503020204020204" pitchFamily="34" charset="-122"/>
            </a:rPr>
            <a:t>操作</a:t>
          </a:r>
          <a:endParaRPr lang="en-US" dirty="0">
            <a:latin typeface="微软雅黑" panose="020B0503020204020204" pitchFamily="34" charset="-122"/>
            <a:ea typeface="微软雅黑" panose="020B0503020204020204" pitchFamily="34" charset="-122"/>
          </a:endParaRPr>
        </a:p>
      </dgm:t>
    </dgm:pt>
    <dgm:pt modelId="{2D4AB5BC-5921-4A39-9BAC-78589083BFE9}" type="parTrans" cxnId="{DB4D830D-3EBA-41DE-B3CB-6CB28A39E97E}">
      <dgm:prSet/>
      <dgm:spPr/>
      <dgm:t>
        <a:bodyPr/>
        <a:lstStyle/>
        <a:p>
          <a:endParaRPr lang="en-US">
            <a:latin typeface="微软雅黑" panose="020B0503020204020204" pitchFamily="34" charset="-122"/>
            <a:ea typeface="微软雅黑" panose="020B0503020204020204" pitchFamily="34" charset="-122"/>
          </a:endParaRPr>
        </a:p>
      </dgm:t>
    </dgm:pt>
    <dgm:pt modelId="{1881A979-1B32-43D6-9C6F-F2E3E50D5116}" type="sibTrans" cxnId="{DB4D830D-3EBA-41DE-B3CB-6CB28A39E97E}">
      <dgm:prSet/>
      <dgm:spPr/>
      <dgm:t>
        <a:bodyPr/>
        <a:lstStyle/>
        <a:p>
          <a:endParaRPr lang="en-US"/>
        </a:p>
      </dgm:t>
    </dgm:pt>
    <dgm:pt modelId="{88E50365-6EA1-4AB8-B84D-2B97AF6C4D1C}">
      <dgm:prSet phldrT="[文本]"/>
      <dgm:spPr/>
      <dgm:t>
        <a:bodyPr/>
        <a:lstStyle/>
        <a:p>
          <a:r>
            <a:rPr lang="zh-CN" altLang="en-US" dirty="0" smtClean="0">
              <a:latin typeface="微软雅黑" panose="020B0503020204020204" pitchFamily="34" charset="-122"/>
              <a:ea typeface="微软雅黑" panose="020B0503020204020204" pitchFamily="34" charset="-122"/>
            </a:rPr>
            <a:t>数据加工</a:t>
          </a:r>
          <a:endParaRPr lang="en-US" dirty="0">
            <a:latin typeface="微软雅黑" panose="020B0503020204020204" pitchFamily="34" charset="-122"/>
            <a:ea typeface="微软雅黑" panose="020B0503020204020204" pitchFamily="34" charset="-122"/>
          </a:endParaRPr>
        </a:p>
      </dgm:t>
    </dgm:pt>
    <dgm:pt modelId="{7FF0866A-073A-4054-9DD9-2195CC8B0067}" type="parTrans" cxnId="{52815C36-1286-4CF6-8028-8C3E46BFB54E}">
      <dgm:prSet/>
      <dgm:spPr/>
      <dgm:t>
        <a:bodyPr/>
        <a:lstStyle/>
        <a:p>
          <a:endParaRPr lang="en-US">
            <a:latin typeface="微软雅黑" panose="020B0503020204020204" pitchFamily="34" charset="-122"/>
            <a:ea typeface="微软雅黑" panose="020B0503020204020204" pitchFamily="34" charset="-122"/>
          </a:endParaRPr>
        </a:p>
      </dgm:t>
    </dgm:pt>
    <dgm:pt modelId="{9BE7F344-CA12-4F01-98C0-3EAA444F2006}" type="sibTrans" cxnId="{52815C36-1286-4CF6-8028-8C3E46BFB54E}">
      <dgm:prSet/>
      <dgm:spPr/>
      <dgm:t>
        <a:bodyPr/>
        <a:lstStyle/>
        <a:p>
          <a:endParaRPr lang="en-US"/>
        </a:p>
      </dgm:t>
    </dgm:pt>
    <dgm:pt modelId="{C09714D2-3111-4793-AAC6-C63DB930AC10}">
      <dgm:prSet phldrT="[文本]"/>
      <dgm:spPr/>
      <dgm:t>
        <a:bodyPr/>
        <a:lstStyle/>
        <a:p>
          <a:r>
            <a:rPr lang="zh-CN" altLang="en-US" dirty="0" smtClean="0">
              <a:latin typeface="微软雅黑" panose="020B0503020204020204" pitchFamily="34" charset="-122"/>
              <a:ea typeface="微软雅黑" panose="020B0503020204020204" pitchFamily="34" charset="-122"/>
            </a:rPr>
            <a:t>保留</a:t>
          </a:r>
          <a:endParaRPr lang="en-US" dirty="0">
            <a:latin typeface="微软雅黑" panose="020B0503020204020204" pitchFamily="34" charset="-122"/>
            <a:ea typeface="微软雅黑" panose="020B0503020204020204" pitchFamily="34" charset="-122"/>
          </a:endParaRPr>
        </a:p>
      </dgm:t>
    </dgm:pt>
    <dgm:pt modelId="{8E18E29C-3CDA-4D11-BEA9-A8227707C24C}" type="parTrans" cxnId="{58610EF2-D973-4109-91F4-4DD37C37EEE6}">
      <dgm:prSet/>
      <dgm:spPr/>
      <dgm:t>
        <a:bodyPr/>
        <a:lstStyle/>
        <a:p>
          <a:endParaRPr lang="en-US">
            <a:latin typeface="微软雅黑" panose="020B0503020204020204" pitchFamily="34" charset="-122"/>
            <a:ea typeface="微软雅黑" panose="020B0503020204020204" pitchFamily="34" charset="-122"/>
          </a:endParaRPr>
        </a:p>
      </dgm:t>
    </dgm:pt>
    <dgm:pt modelId="{2122BB5F-BD9D-416F-BDB9-167ABB65F41B}" type="sibTrans" cxnId="{58610EF2-D973-4109-91F4-4DD37C37EEE6}">
      <dgm:prSet/>
      <dgm:spPr/>
      <dgm:t>
        <a:bodyPr/>
        <a:lstStyle/>
        <a:p>
          <a:endParaRPr lang="en-US"/>
        </a:p>
      </dgm:t>
    </dgm:pt>
    <dgm:pt modelId="{673CA0DC-86A2-48F1-9318-013117F06CCD}">
      <dgm:prSet phldrT="[文本]"/>
      <dgm:spPr/>
      <dgm:t>
        <a:bodyPr/>
        <a:lstStyle/>
        <a:p>
          <a:r>
            <a:rPr lang="en-US" altLang="zh-CN" dirty="0" smtClean="0">
              <a:latin typeface="微软雅黑" panose="020B0503020204020204" pitchFamily="34" charset="-122"/>
              <a:ea typeface="微软雅黑" panose="020B0503020204020204" pitchFamily="34" charset="-122"/>
            </a:rPr>
            <a:t>Public Service</a:t>
          </a:r>
          <a:endParaRPr lang="en-US" dirty="0">
            <a:latin typeface="微软雅黑" panose="020B0503020204020204" pitchFamily="34" charset="-122"/>
            <a:ea typeface="微软雅黑" panose="020B0503020204020204" pitchFamily="34" charset="-122"/>
          </a:endParaRPr>
        </a:p>
      </dgm:t>
    </dgm:pt>
    <dgm:pt modelId="{2155CFCC-06D3-417B-BC94-64EC00B4BA0A}" type="parTrans" cxnId="{ABAAEEC7-946D-4117-AF0E-C2FC5C058C18}">
      <dgm:prSet/>
      <dgm:spPr/>
      <dgm:t>
        <a:bodyPr/>
        <a:lstStyle/>
        <a:p>
          <a:endParaRPr lang="en-US">
            <a:latin typeface="微软雅黑" panose="020B0503020204020204" pitchFamily="34" charset="-122"/>
            <a:ea typeface="微软雅黑" panose="020B0503020204020204" pitchFamily="34" charset="-122"/>
          </a:endParaRPr>
        </a:p>
      </dgm:t>
    </dgm:pt>
    <dgm:pt modelId="{8D7BB061-A151-4D84-88D9-489D5E2BE8E9}" type="sibTrans" cxnId="{ABAAEEC7-946D-4117-AF0E-C2FC5C058C18}">
      <dgm:prSet/>
      <dgm:spPr/>
      <dgm:t>
        <a:bodyPr/>
        <a:lstStyle/>
        <a:p>
          <a:endParaRPr lang="en-US"/>
        </a:p>
      </dgm:t>
    </dgm:pt>
    <dgm:pt modelId="{CA5EB580-1AE2-47D5-B961-08FFE31B36AF}">
      <dgm:prSet phldrT="[文本]"/>
      <dgm:spPr/>
      <dgm:t>
        <a:bodyPr/>
        <a:lstStyle/>
        <a:p>
          <a:r>
            <a:rPr lang="en-US" altLang="zh-CN" dirty="0" smtClean="0">
              <a:latin typeface="微软雅黑" panose="020B0503020204020204" pitchFamily="34" charset="-122"/>
              <a:ea typeface="微软雅黑" panose="020B0503020204020204" pitchFamily="34" charset="-122"/>
            </a:rPr>
            <a:t>Directive</a:t>
          </a:r>
          <a:endParaRPr lang="en-US" dirty="0">
            <a:latin typeface="微软雅黑" panose="020B0503020204020204" pitchFamily="34" charset="-122"/>
            <a:ea typeface="微软雅黑" panose="020B0503020204020204" pitchFamily="34" charset="-122"/>
          </a:endParaRPr>
        </a:p>
      </dgm:t>
    </dgm:pt>
    <dgm:pt modelId="{AFB6DE61-3293-4FAB-97F2-F596488607E1}" type="parTrans" cxnId="{D1CD3613-B8F6-456F-8720-0D9DF8A75B01}">
      <dgm:prSet/>
      <dgm:spPr/>
      <dgm:t>
        <a:bodyPr/>
        <a:lstStyle/>
        <a:p>
          <a:endParaRPr lang="en-US">
            <a:latin typeface="微软雅黑" panose="020B0503020204020204" pitchFamily="34" charset="-122"/>
            <a:ea typeface="微软雅黑" panose="020B0503020204020204" pitchFamily="34" charset="-122"/>
          </a:endParaRPr>
        </a:p>
      </dgm:t>
    </dgm:pt>
    <dgm:pt modelId="{4CC7D671-D16E-4C1D-94ED-C2445967CB84}" type="sibTrans" cxnId="{D1CD3613-B8F6-456F-8720-0D9DF8A75B01}">
      <dgm:prSet/>
      <dgm:spPr/>
      <dgm:t>
        <a:bodyPr/>
        <a:lstStyle/>
        <a:p>
          <a:endParaRPr lang="en-US"/>
        </a:p>
      </dgm:t>
    </dgm:pt>
    <dgm:pt modelId="{1B29D26B-263A-408E-BADD-7B56D3EAF4FB}">
      <dgm:prSet phldrT="[文本]"/>
      <dgm:spPr/>
      <dgm:t>
        <a:bodyPr/>
        <a:lstStyle/>
        <a:p>
          <a:r>
            <a:rPr lang="en-US" altLang="zh-CN" dirty="0" smtClean="0">
              <a:latin typeface="微软雅黑" panose="020B0503020204020204" pitchFamily="34" charset="-122"/>
              <a:ea typeface="微软雅黑" panose="020B0503020204020204" pitchFamily="34" charset="-122"/>
            </a:rPr>
            <a:t>Business Service</a:t>
          </a:r>
          <a:endParaRPr lang="en-US" dirty="0">
            <a:latin typeface="微软雅黑" panose="020B0503020204020204" pitchFamily="34" charset="-122"/>
            <a:ea typeface="微软雅黑" panose="020B0503020204020204" pitchFamily="34" charset="-122"/>
          </a:endParaRPr>
        </a:p>
      </dgm:t>
    </dgm:pt>
    <dgm:pt modelId="{1A55782E-7E36-4336-9279-8E141FE63805}" type="parTrans" cxnId="{ABC8828D-489B-41CB-9E79-926737DDFE8C}">
      <dgm:prSet/>
      <dgm:spPr/>
      <dgm:t>
        <a:bodyPr/>
        <a:lstStyle/>
        <a:p>
          <a:endParaRPr lang="en-US">
            <a:latin typeface="微软雅黑" panose="020B0503020204020204" pitchFamily="34" charset="-122"/>
            <a:ea typeface="微软雅黑" panose="020B0503020204020204" pitchFamily="34" charset="-122"/>
          </a:endParaRPr>
        </a:p>
      </dgm:t>
    </dgm:pt>
    <dgm:pt modelId="{06EB362F-B98F-49A0-AFDB-681DD7C82B89}" type="sibTrans" cxnId="{ABC8828D-489B-41CB-9E79-926737DDFE8C}">
      <dgm:prSet/>
      <dgm:spPr/>
      <dgm:t>
        <a:bodyPr/>
        <a:lstStyle/>
        <a:p>
          <a:endParaRPr lang="en-US"/>
        </a:p>
      </dgm:t>
    </dgm:pt>
    <dgm:pt modelId="{81B454E4-1609-4224-9BDF-03FE982AA315}" type="pres">
      <dgm:prSet presAssocID="{CB2CEF20-43F2-4024-A904-892EC0650A3D}" presName="hierChild1" presStyleCnt="0">
        <dgm:presLayoutVars>
          <dgm:chPref val="1"/>
          <dgm:dir/>
          <dgm:animOne val="branch"/>
          <dgm:animLvl val="lvl"/>
          <dgm:resizeHandles/>
        </dgm:presLayoutVars>
      </dgm:prSet>
      <dgm:spPr/>
    </dgm:pt>
    <dgm:pt modelId="{B43112E9-E5CB-453C-BF56-9DFE82D8D6CA}" type="pres">
      <dgm:prSet presAssocID="{A728A688-C462-4C61-875B-DCEE9247CE87}" presName="hierRoot1" presStyleCnt="0"/>
      <dgm:spPr/>
    </dgm:pt>
    <dgm:pt modelId="{C74512E8-D749-405D-B536-292659357A1F}" type="pres">
      <dgm:prSet presAssocID="{A728A688-C462-4C61-875B-DCEE9247CE87}" presName="composite" presStyleCnt="0"/>
      <dgm:spPr/>
    </dgm:pt>
    <dgm:pt modelId="{77B26362-52B3-4416-8A25-371377A5E20E}" type="pres">
      <dgm:prSet presAssocID="{A728A688-C462-4C61-875B-DCEE9247CE87}" presName="background" presStyleLbl="node0" presStyleIdx="0" presStyleCnt="1"/>
      <dgm:spPr/>
    </dgm:pt>
    <dgm:pt modelId="{7CF1FE48-2F14-469B-989B-4016D9C2CE91}" type="pres">
      <dgm:prSet presAssocID="{A728A688-C462-4C61-875B-DCEE9247CE87}" presName="text" presStyleLbl="fgAcc0" presStyleIdx="0" presStyleCnt="1">
        <dgm:presLayoutVars>
          <dgm:chPref val="3"/>
        </dgm:presLayoutVars>
      </dgm:prSet>
      <dgm:spPr/>
      <dgm:t>
        <a:bodyPr/>
        <a:lstStyle/>
        <a:p>
          <a:endParaRPr lang="en-US"/>
        </a:p>
      </dgm:t>
    </dgm:pt>
    <dgm:pt modelId="{1CB76D5C-5330-4499-8300-BD7BE44336E0}" type="pres">
      <dgm:prSet presAssocID="{A728A688-C462-4C61-875B-DCEE9247CE87}" presName="hierChild2" presStyleCnt="0"/>
      <dgm:spPr/>
    </dgm:pt>
    <dgm:pt modelId="{3F799516-39CD-4B1D-8E81-9120ECF8DA3B}" type="pres">
      <dgm:prSet presAssocID="{3EF7F417-D7A9-42C8-8A6A-7C609B671E87}" presName="Name10" presStyleLbl="parChTrans1D2" presStyleIdx="0" presStyleCnt="4"/>
      <dgm:spPr/>
      <dgm:t>
        <a:bodyPr/>
        <a:lstStyle/>
        <a:p>
          <a:endParaRPr lang="en-US"/>
        </a:p>
      </dgm:t>
    </dgm:pt>
    <dgm:pt modelId="{7854B8B7-7923-43CD-9A12-92098DCF461D}" type="pres">
      <dgm:prSet presAssocID="{B215715E-2DA8-4DA4-873A-4F49B47F5F54}" presName="hierRoot2" presStyleCnt="0"/>
      <dgm:spPr/>
    </dgm:pt>
    <dgm:pt modelId="{AFBABC29-FA3B-449D-ABEB-C0426611680B}" type="pres">
      <dgm:prSet presAssocID="{B215715E-2DA8-4DA4-873A-4F49B47F5F54}" presName="composite2" presStyleCnt="0"/>
      <dgm:spPr/>
    </dgm:pt>
    <dgm:pt modelId="{987EC2D8-99FE-4C19-B5F1-972D49476B9C}" type="pres">
      <dgm:prSet presAssocID="{B215715E-2DA8-4DA4-873A-4F49B47F5F54}" presName="background2" presStyleLbl="node2" presStyleIdx="0" presStyleCnt="4"/>
      <dgm:spPr/>
    </dgm:pt>
    <dgm:pt modelId="{4A1D7949-CB7B-49E9-8707-4B84055126B7}" type="pres">
      <dgm:prSet presAssocID="{B215715E-2DA8-4DA4-873A-4F49B47F5F54}" presName="text2" presStyleLbl="fgAcc2" presStyleIdx="0" presStyleCnt="4">
        <dgm:presLayoutVars>
          <dgm:chPref val="3"/>
        </dgm:presLayoutVars>
      </dgm:prSet>
      <dgm:spPr/>
      <dgm:t>
        <a:bodyPr/>
        <a:lstStyle/>
        <a:p>
          <a:endParaRPr lang="en-US"/>
        </a:p>
      </dgm:t>
    </dgm:pt>
    <dgm:pt modelId="{B4A28403-CD61-4778-90FD-8E8E707EFC2C}" type="pres">
      <dgm:prSet presAssocID="{B215715E-2DA8-4DA4-873A-4F49B47F5F54}" presName="hierChild3" presStyleCnt="0"/>
      <dgm:spPr/>
    </dgm:pt>
    <dgm:pt modelId="{AA691C60-554F-4E10-BC57-83B448F56F6F}" type="pres">
      <dgm:prSet presAssocID="{8E18E29C-3CDA-4D11-BEA9-A8227707C24C}" presName="Name17" presStyleLbl="parChTrans1D3" presStyleIdx="0" presStyleCnt="4"/>
      <dgm:spPr/>
      <dgm:t>
        <a:bodyPr/>
        <a:lstStyle/>
        <a:p>
          <a:endParaRPr lang="en-US"/>
        </a:p>
      </dgm:t>
    </dgm:pt>
    <dgm:pt modelId="{4F458629-8864-45A8-9539-FA10F6E91172}" type="pres">
      <dgm:prSet presAssocID="{C09714D2-3111-4793-AAC6-C63DB930AC10}" presName="hierRoot3" presStyleCnt="0"/>
      <dgm:spPr/>
    </dgm:pt>
    <dgm:pt modelId="{34CA314F-EE1A-4D1F-9811-05C2D78EC84C}" type="pres">
      <dgm:prSet presAssocID="{C09714D2-3111-4793-AAC6-C63DB930AC10}" presName="composite3" presStyleCnt="0"/>
      <dgm:spPr/>
    </dgm:pt>
    <dgm:pt modelId="{EB116980-93A6-491B-9733-05A1155A9E4B}" type="pres">
      <dgm:prSet presAssocID="{C09714D2-3111-4793-AAC6-C63DB930AC10}" presName="background3" presStyleLbl="node3" presStyleIdx="0" presStyleCnt="4"/>
      <dgm:spPr/>
    </dgm:pt>
    <dgm:pt modelId="{520C6C05-F6C6-4618-8C2E-3BE50ADD504D}" type="pres">
      <dgm:prSet presAssocID="{C09714D2-3111-4793-AAC6-C63DB930AC10}" presName="text3" presStyleLbl="fgAcc3" presStyleIdx="0" presStyleCnt="4">
        <dgm:presLayoutVars>
          <dgm:chPref val="3"/>
        </dgm:presLayoutVars>
      </dgm:prSet>
      <dgm:spPr/>
      <dgm:t>
        <a:bodyPr/>
        <a:lstStyle/>
        <a:p>
          <a:endParaRPr lang="en-US"/>
        </a:p>
      </dgm:t>
    </dgm:pt>
    <dgm:pt modelId="{F2D099BE-F2CA-435E-8D0E-D2FD68B86DFE}" type="pres">
      <dgm:prSet presAssocID="{C09714D2-3111-4793-AAC6-C63DB930AC10}" presName="hierChild4" presStyleCnt="0"/>
      <dgm:spPr/>
    </dgm:pt>
    <dgm:pt modelId="{AC0EF22E-9F8A-4E65-A58D-95D31F5EDA04}" type="pres">
      <dgm:prSet presAssocID="{7FF0866A-073A-4054-9DD9-2195CC8B0067}" presName="Name10" presStyleLbl="parChTrans1D2" presStyleIdx="1" presStyleCnt="4"/>
      <dgm:spPr/>
      <dgm:t>
        <a:bodyPr/>
        <a:lstStyle/>
        <a:p>
          <a:endParaRPr lang="en-US"/>
        </a:p>
      </dgm:t>
    </dgm:pt>
    <dgm:pt modelId="{8D2A11DE-68DF-4ECA-802E-BC6727FBF147}" type="pres">
      <dgm:prSet presAssocID="{88E50365-6EA1-4AB8-B84D-2B97AF6C4D1C}" presName="hierRoot2" presStyleCnt="0"/>
      <dgm:spPr/>
    </dgm:pt>
    <dgm:pt modelId="{FF897A7E-4AE8-4B5A-BDE6-5ADBDA47CB8B}" type="pres">
      <dgm:prSet presAssocID="{88E50365-6EA1-4AB8-B84D-2B97AF6C4D1C}" presName="composite2" presStyleCnt="0"/>
      <dgm:spPr/>
    </dgm:pt>
    <dgm:pt modelId="{66C2C74F-820F-4E57-83E8-293087F994B8}" type="pres">
      <dgm:prSet presAssocID="{88E50365-6EA1-4AB8-B84D-2B97AF6C4D1C}" presName="background2" presStyleLbl="node2" presStyleIdx="1" presStyleCnt="4"/>
      <dgm:spPr/>
    </dgm:pt>
    <dgm:pt modelId="{4ADBF6AF-10AA-431A-A8FB-767E87253FAD}" type="pres">
      <dgm:prSet presAssocID="{88E50365-6EA1-4AB8-B84D-2B97AF6C4D1C}" presName="text2" presStyleLbl="fgAcc2" presStyleIdx="1" presStyleCnt="4">
        <dgm:presLayoutVars>
          <dgm:chPref val="3"/>
        </dgm:presLayoutVars>
      </dgm:prSet>
      <dgm:spPr/>
      <dgm:t>
        <a:bodyPr/>
        <a:lstStyle/>
        <a:p>
          <a:endParaRPr lang="en-US"/>
        </a:p>
      </dgm:t>
    </dgm:pt>
    <dgm:pt modelId="{248DDA6F-82AF-4D77-929D-2CDFE842BB7D}" type="pres">
      <dgm:prSet presAssocID="{88E50365-6EA1-4AB8-B84D-2B97AF6C4D1C}" presName="hierChild3" presStyleCnt="0"/>
      <dgm:spPr/>
    </dgm:pt>
    <dgm:pt modelId="{75789D26-E0CB-4AE3-B7A7-F587D2BAE158}" type="pres">
      <dgm:prSet presAssocID="{2155CFCC-06D3-417B-BC94-64EC00B4BA0A}" presName="Name17" presStyleLbl="parChTrans1D3" presStyleIdx="1" presStyleCnt="4"/>
      <dgm:spPr/>
      <dgm:t>
        <a:bodyPr/>
        <a:lstStyle/>
        <a:p>
          <a:endParaRPr lang="en-US"/>
        </a:p>
      </dgm:t>
    </dgm:pt>
    <dgm:pt modelId="{46E84D77-523B-43FB-A9F6-38DC94BF43CF}" type="pres">
      <dgm:prSet presAssocID="{673CA0DC-86A2-48F1-9318-013117F06CCD}" presName="hierRoot3" presStyleCnt="0"/>
      <dgm:spPr/>
    </dgm:pt>
    <dgm:pt modelId="{D01F0515-FBC9-4887-800C-EB81D805A34A}" type="pres">
      <dgm:prSet presAssocID="{673CA0DC-86A2-48F1-9318-013117F06CCD}" presName="composite3" presStyleCnt="0"/>
      <dgm:spPr/>
    </dgm:pt>
    <dgm:pt modelId="{C9531848-1F4F-4166-8BFD-7A78598094AC}" type="pres">
      <dgm:prSet presAssocID="{673CA0DC-86A2-48F1-9318-013117F06CCD}" presName="background3" presStyleLbl="node3" presStyleIdx="1" presStyleCnt="4"/>
      <dgm:spPr/>
    </dgm:pt>
    <dgm:pt modelId="{B08DEB4C-AA09-4FF2-8F68-1471677CBCCF}" type="pres">
      <dgm:prSet presAssocID="{673CA0DC-86A2-48F1-9318-013117F06CCD}" presName="text3" presStyleLbl="fgAcc3" presStyleIdx="1" presStyleCnt="4" custLinFactNeighborX="-2686" custLinFactNeighborY="-5573">
        <dgm:presLayoutVars>
          <dgm:chPref val="3"/>
        </dgm:presLayoutVars>
      </dgm:prSet>
      <dgm:spPr/>
      <dgm:t>
        <a:bodyPr/>
        <a:lstStyle/>
        <a:p>
          <a:endParaRPr lang="en-US"/>
        </a:p>
      </dgm:t>
    </dgm:pt>
    <dgm:pt modelId="{4449FA30-48CA-4BE0-B641-4F48109D3A9C}" type="pres">
      <dgm:prSet presAssocID="{673CA0DC-86A2-48F1-9318-013117F06CCD}" presName="hierChild4" presStyleCnt="0"/>
      <dgm:spPr/>
    </dgm:pt>
    <dgm:pt modelId="{5CEEFC7F-219A-4A4B-B9A7-0C8C045503BE}" type="pres">
      <dgm:prSet presAssocID="{2D4AB5BC-5921-4A39-9BAC-78589083BFE9}" presName="Name10" presStyleLbl="parChTrans1D2" presStyleIdx="2" presStyleCnt="4"/>
      <dgm:spPr/>
      <dgm:t>
        <a:bodyPr/>
        <a:lstStyle/>
        <a:p>
          <a:endParaRPr lang="en-US"/>
        </a:p>
      </dgm:t>
    </dgm:pt>
    <dgm:pt modelId="{2C448350-A1AD-4BFE-BD78-82362F116BCD}" type="pres">
      <dgm:prSet presAssocID="{0CF5EE03-11B2-49C2-B0AE-45BB78A31495}" presName="hierRoot2" presStyleCnt="0"/>
      <dgm:spPr/>
    </dgm:pt>
    <dgm:pt modelId="{4B574FD8-655C-4A5F-81EF-961330321855}" type="pres">
      <dgm:prSet presAssocID="{0CF5EE03-11B2-49C2-B0AE-45BB78A31495}" presName="composite2" presStyleCnt="0"/>
      <dgm:spPr/>
    </dgm:pt>
    <dgm:pt modelId="{7AED2B78-1876-4BDC-96E8-C3CE5BD8155F}" type="pres">
      <dgm:prSet presAssocID="{0CF5EE03-11B2-49C2-B0AE-45BB78A31495}" presName="background2" presStyleLbl="node2" presStyleIdx="2" presStyleCnt="4"/>
      <dgm:spPr/>
    </dgm:pt>
    <dgm:pt modelId="{C2667173-1E24-43B2-89FE-1D8CD30A2A42}" type="pres">
      <dgm:prSet presAssocID="{0CF5EE03-11B2-49C2-B0AE-45BB78A31495}" presName="text2" presStyleLbl="fgAcc2" presStyleIdx="2" presStyleCnt="4">
        <dgm:presLayoutVars>
          <dgm:chPref val="3"/>
        </dgm:presLayoutVars>
      </dgm:prSet>
      <dgm:spPr/>
      <dgm:t>
        <a:bodyPr/>
        <a:lstStyle/>
        <a:p>
          <a:endParaRPr lang="en-US"/>
        </a:p>
      </dgm:t>
    </dgm:pt>
    <dgm:pt modelId="{245A2E2E-D9C9-43C4-9816-A268B6D0C3E6}" type="pres">
      <dgm:prSet presAssocID="{0CF5EE03-11B2-49C2-B0AE-45BB78A31495}" presName="hierChild3" presStyleCnt="0"/>
      <dgm:spPr/>
    </dgm:pt>
    <dgm:pt modelId="{65FF0786-1FE4-4056-9DB7-1254323191F9}" type="pres">
      <dgm:prSet presAssocID="{AFB6DE61-3293-4FAB-97F2-F596488607E1}" presName="Name17" presStyleLbl="parChTrans1D3" presStyleIdx="2" presStyleCnt="4"/>
      <dgm:spPr/>
      <dgm:t>
        <a:bodyPr/>
        <a:lstStyle/>
        <a:p>
          <a:endParaRPr lang="en-US"/>
        </a:p>
      </dgm:t>
    </dgm:pt>
    <dgm:pt modelId="{24E36C4F-10D3-4D4D-A8D8-914EFB66777D}" type="pres">
      <dgm:prSet presAssocID="{CA5EB580-1AE2-47D5-B961-08FFE31B36AF}" presName="hierRoot3" presStyleCnt="0"/>
      <dgm:spPr/>
    </dgm:pt>
    <dgm:pt modelId="{67E3B3E0-D912-4934-9770-C99421BECFF4}" type="pres">
      <dgm:prSet presAssocID="{CA5EB580-1AE2-47D5-B961-08FFE31B36AF}" presName="composite3" presStyleCnt="0"/>
      <dgm:spPr/>
    </dgm:pt>
    <dgm:pt modelId="{98E11B08-0C24-401E-9CBC-82B5D0D9BE87}" type="pres">
      <dgm:prSet presAssocID="{CA5EB580-1AE2-47D5-B961-08FFE31B36AF}" presName="background3" presStyleLbl="node3" presStyleIdx="2" presStyleCnt="4"/>
      <dgm:spPr/>
    </dgm:pt>
    <dgm:pt modelId="{2034E025-99B9-4A68-A7A3-4C506EA55FE5}" type="pres">
      <dgm:prSet presAssocID="{CA5EB580-1AE2-47D5-B961-08FFE31B36AF}" presName="text3" presStyleLbl="fgAcc3" presStyleIdx="2" presStyleCnt="4">
        <dgm:presLayoutVars>
          <dgm:chPref val="3"/>
        </dgm:presLayoutVars>
      </dgm:prSet>
      <dgm:spPr/>
      <dgm:t>
        <a:bodyPr/>
        <a:lstStyle/>
        <a:p>
          <a:endParaRPr lang="en-US"/>
        </a:p>
      </dgm:t>
    </dgm:pt>
    <dgm:pt modelId="{2E421A30-F291-452F-A59F-E5175B4978DC}" type="pres">
      <dgm:prSet presAssocID="{CA5EB580-1AE2-47D5-B961-08FFE31B36AF}" presName="hierChild4" presStyleCnt="0"/>
      <dgm:spPr/>
    </dgm:pt>
    <dgm:pt modelId="{CE518A05-7E67-41CD-B212-C10BDAB701FD}" type="pres">
      <dgm:prSet presAssocID="{0105EA5F-6D50-4A87-8E0E-F2FAE146003B}" presName="Name10" presStyleLbl="parChTrans1D2" presStyleIdx="3" presStyleCnt="4"/>
      <dgm:spPr/>
      <dgm:t>
        <a:bodyPr/>
        <a:lstStyle/>
        <a:p>
          <a:endParaRPr lang="en-US"/>
        </a:p>
      </dgm:t>
    </dgm:pt>
    <dgm:pt modelId="{BEF9CA97-2E92-4AC9-B483-878CCD544B37}" type="pres">
      <dgm:prSet presAssocID="{B441BF2A-74D6-4779-AFDF-4B2A5077CF11}" presName="hierRoot2" presStyleCnt="0"/>
      <dgm:spPr/>
    </dgm:pt>
    <dgm:pt modelId="{035142CF-255D-433A-B97B-345C30524D05}" type="pres">
      <dgm:prSet presAssocID="{B441BF2A-74D6-4779-AFDF-4B2A5077CF11}" presName="composite2" presStyleCnt="0"/>
      <dgm:spPr/>
    </dgm:pt>
    <dgm:pt modelId="{B6164AB7-BCD4-4786-9B0E-FDFFAEEB0EE1}" type="pres">
      <dgm:prSet presAssocID="{B441BF2A-74D6-4779-AFDF-4B2A5077CF11}" presName="background2" presStyleLbl="node2" presStyleIdx="3" presStyleCnt="4"/>
      <dgm:spPr/>
    </dgm:pt>
    <dgm:pt modelId="{B35EAFCF-87C8-481B-9587-3B77C8CA8E75}" type="pres">
      <dgm:prSet presAssocID="{B441BF2A-74D6-4779-AFDF-4B2A5077CF11}" presName="text2" presStyleLbl="fgAcc2" presStyleIdx="3" presStyleCnt="4">
        <dgm:presLayoutVars>
          <dgm:chPref val="3"/>
        </dgm:presLayoutVars>
      </dgm:prSet>
      <dgm:spPr/>
      <dgm:t>
        <a:bodyPr/>
        <a:lstStyle/>
        <a:p>
          <a:endParaRPr lang="en-US"/>
        </a:p>
      </dgm:t>
    </dgm:pt>
    <dgm:pt modelId="{3DE36CB5-9EC7-4F66-ABD5-D4CAFC865CFF}" type="pres">
      <dgm:prSet presAssocID="{B441BF2A-74D6-4779-AFDF-4B2A5077CF11}" presName="hierChild3" presStyleCnt="0"/>
      <dgm:spPr/>
    </dgm:pt>
    <dgm:pt modelId="{2822B239-D872-491E-B9B5-7EE97F0322B1}" type="pres">
      <dgm:prSet presAssocID="{1A55782E-7E36-4336-9279-8E141FE63805}" presName="Name17" presStyleLbl="parChTrans1D3" presStyleIdx="3" presStyleCnt="4"/>
      <dgm:spPr/>
      <dgm:t>
        <a:bodyPr/>
        <a:lstStyle/>
        <a:p>
          <a:endParaRPr lang="en-US"/>
        </a:p>
      </dgm:t>
    </dgm:pt>
    <dgm:pt modelId="{6B8C91D1-7FA2-46D8-AC18-9A3CC673A803}" type="pres">
      <dgm:prSet presAssocID="{1B29D26B-263A-408E-BADD-7B56D3EAF4FB}" presName="hierRoot3" presStyleCnt="0"/>
      <dgm:spPr/>
    </dgm:pt>
    <dgm:pt modelId="{26E64556-F5F6-4A76-AEFE-F476EB05519C}" type="pres">
      <dgm:prSet presAssocID="{1B29D26B-263A-408E-BADD-7B56D3EAF4FB}" presName="composite3" presStyleCnt="0"/>
      <dgm:spPr/>
    </dgm:pt>
    <dgm:pt modelId="{2F3EFDDD-95A3-420D-86A1-9E188CD5F30F}" type="pres">
      <dgm:prSet presAssocID="{1B29D26B-263A-408E-BADD-7B56D3EAF4FB}" presName="background3" presStyleLbl="node3" presStyleIdx="3" presStyleCnt="4"/>
      <dgm:spPr/>
    </dgm:pt>
    <dgm:pt modelId="{24218FE6-2D70-4693-BA62-8D1A6778FA4C}" type="pres">
      <dgm:prSet presAssocID="{1B29D26B-263A-408E-BADD-7B56D3EAF4FB}" presName="text3" presStyleLbl="fgAcc3" presStyleIdx="3" presStyleCnt="4">
        <dgm:presLayoutVars>
          <dgm:chPref val="3"/>
        </dgm:presLayoutVars>
      </dgm:prSet>
      <dgm:spPr/>
      <dgm:t>
        <a:bodyPr/>
        <a:lstStyle/>
        <a:p>
          <a:endParaRPr lang="en-US"/>
        </a:p>
      </dgm:t>
    </dgm:pt>
    <dgm:pt modelId="{D8893740-FCF1-4391-A387-37F48E40EFFF}" type="pres">
      <dgm:prSet presAssocID="{1B29D26B-263A-408E-BADD-7B56D3EAF4FB}" presName="hierChild4" presStyleCnt="0"/>
      <dgm:spPr/>
    </dgm:pt>
  </dgm:ptLst>
  <dgm:cxnLst>
    <dgm:cxn modelId="{DB4D830D-3EBA-41DE-B3CB-6CB28A39E97E}" srcId="{A728A688-C462-4C61-875B-DCEE9247CE87}" destId="{0CF5EE03-11B2-49C2-B0AE-45BB78A31495}" srcOrd="2" destOrd="0" parTransId="{2D4AB5BC-5921-4A39-9BAC-78589083BFE9}" sibTransId="{1881A979-1B32-43D6-9C6F-F2E3E50D5116}"/>
    <dgm:cxn modelId="{52815C36-1286-4CF6-8028-8C3E46BFB54E}" srcId="{A728A688-C462-4C61-875B-DCEE9247CE87}" destId="{88E50365-6EA1-4AB8-B84D-2B97AF6C4D1C}" srcOrd="1" destOrd="0" parTransId="{7FF0866A-073A-4054-9DD9-2195CC8B0067}" sibTransId="{9BE7F344-CA12-4F01-98C0-3EAA444F2006}"/>
    <dgm:cxn modelId="{58610EF2-D973-4109-91F4-4DD37C37EEE6}" srcId="{B215715E-2DA8-4DA4-873A-4F49B47F5F54}" destId="{C09714D2-3111-4793-AAC6-C63DB930AC10}" srcOrd="0" destOrd="0" parTransId="{8E18E29C-3CDA-4D11-BEA9-A8227707C24C}" sibTransId="{2122BB5F-BD9D-416F-BDB9-167ABB65F41B}"/>
    <dgm:cxn modelId="{BDFBB887-6C0E-4F5E-BBB6-BBBB0B8A96F1}" srcId="{A728A688-C462-4C61-875B-DCEE9247CE87}" destId="{B441BF2A-74D6-4779-AFDF-4B2A5077CF11}" srcOrd="3" destOrd="0" parTransId="{0105EA5F-6D50-4A87-8E0E-F2FAE146003B}" sibTransId="{4192A231-9592-4ACE-90FD-B05A0361A439}"/>
    <dgm:cxn modelId="{ABAAEEC7-946D-4117-AF0E-C2FC5C058C18}" srcId="{88E50365-6EA1-4AB8-B84D-2B97AF6C4D1C}" destId="{673CA0DC-86A2-48F1-9318-013117F06CCD}" srcOrd="0" destOrd="0" parTransId="{2155CFCC-06D3-417B-BC94-64EC00B4BA0A}" sibTransId="{8D7BB061-A151-4D84-88D9-489D5E2BE8E9}"/>
    <dgm:cxn modelId="{E64AEE88-FA7B-4F43-9E4D-0034D1F33626}" type="presOf" srcId="{673CA0DC-86A2-48F1-9318-013117F06CCD}" destId="{B08DEB4C-AA09-4FF2-8F68-1471677CBCCF}" srcOrd="0" destOrd="0" presId="urn:microsoft.com/office/officeart/2005/8/layout/hierarchy1"/>
    <dgm:cxn modelId="{ABE37473-D123-4ABA-89FA-5B9DD9ECF5AB}" type="presOf" srcId="{1A55782E-7E36-4336-9279-8E141FE63805}" destId="{2822B239-D872-491E-B9B5-7EE97F0322B1}" srcOrd="0" destOrd="0" presId="urn:microsoft.com/office/officeart/2005/8/layout/hierarchy1"/>
    <dgm:cxn modelId="{85978DC8-7750-4904-9507-2DDCCBB87B71}" type="presOf" srcId="{88E50365-6EA1-4AB8-B84D-2B97AF6C4D1C}" destId="{4ADBF6AF-10AA-431A-A8FB-767E87253FAD}" srcOrd="0" destOrd="0" presId="urn:microsoft.com/office/officeart/2005/8/layout/hierarchy1"/>
    <dgm:cxn modelId="{A53C53B9-2BBB-4E66-9751-9C625B38A3EB}" type="presOf" srcId="{C09714D2-3111-4793-AAC6-C63DB930AC10}" destId="{520C6C05-F6C6-4618-8C2E-3BE50ADD504D}" srcOrd="0" destOrd="0" presId="urn:microsoft.com/office/officeart/2005/8/layout/hierarchy1"/>
    <dgm:cxn modelId="{CC6B3040-8329-4A91-9367-EBC85D21E539}" type="presOf" srcId="{2155CFCC-06D3-417B-BC94-64EC00B4BA0A}" destId="{75789D26-E0CB-4AE3-B7A7-F587D2BAE158}" srcOrd="0" destOrd="0" presId="urn:microsoft.com/office/officeart/2005/8/layout/hierarchy1"/>
    <dgm:cxn modelId="{703E57D7-8480-4EB9-845F-4B605A317FE5}" type="presOf" srcId="{1B29D26B-263A-408E-BADD-7B56D3EAF4FB}" destId="{24218FE6-2D70-4693-BA62-8D1A6778FA4C}" srcOrd="0" destOrd="0" presId="urn:microsoft.com/office/officeart/2005/8/layout/hierarchy1"/>
    <dgm:cxn modelId="{9795679F-19A7-400B-9DA3-82B5A00C2112}" srcId="{A728A688-C462-4C61-875B-DCEE9247CE87}" destId="{B215715E-2DA8-4DA4-873A-4F49B47F5F54}" srcOrd="0" destOrd="0" parTransId="{3EF7F417-D7A9-42C8-8A6A-7C609B671E87}" sibTransId="{C043F2B1-9865-4A60-B3D7-CB24D7D2D097}"/>
    <dgm:cxn modelId="{AEB5EE38-4622-45F4-AF35-2B44EA2530CF}" type="presOf" srcId="{B215715E-2DA8-4DA4-873A-4F49B47F5F54}" destId="{4A1D7949-CB7B-49E9-8707-4B84055126B7}" srcOrd="0" destOrd="0" presId="urn:microsoft.com/office/officeart/2005/8/layout/hierarchy1"/>
    <dgm:cxn modelId="{C2E172BD-045F-4424-81F1-85A4CC22C79A}" type="presOf" srcId="{B441BF2A-74D6-4779-AFDF-4B2A5077CF11}" destId="{B35EAFCF-87C8-481B-9587-3B77C8CA8E75}" srcOrd="0" destOrd="0" presId="urn:microsoft.com/office/officeart/2005/8/layout/hierarchy1"/>
    <dgm:cxn modelId="{E47C7266-5B51-40A2-95D3-7E8BF232F15B}" type="presOf" srcId="{7FF0866A-073A-4054-9DD9-2195CC8B0067}" destId="{AC0EF22E-9F8A-4E65-A58D-95D31F5EDA04}" srcOrd="0" destOrd="0" presId="urn:microsoft.com/office/officeart/2005/8/layout/hierarchy1"/>
    <dgm:cxn modelId="{35B508CD-C504-4151-877E-1ACB99CD0945}" type="presOf" srcId="{A728A688-C462-4C61-875B-DCEE9247CE87}" destId="{7CF1FE48-2F14-469B-989B-4016D9C2CE91}" srcOrd="0" destOrd="0" presId="urn:microsoft.com/office/officeart/2005/8/layout/hierarchy1"/>
    <dgm:cxn modelId="{EC06A4A0-728C-4431-99D6-627E6FC2F0A8}" type="presOf" srcId="{0CF5EE03-11B2-49C2-B0AE-45BB78A31495}" destId="{C2667173-1E24-43B2-89FE-1D8CD30A2A42}" srcOrd="0" destOrd="0" presId="urn:microsoft.com/office/officeart/2005/8/layout/hierarchy1"/>
    <dgm:cxn modelId="{0B43C0FF-D9B5-402F-A3D7-CC24602920FC}" type="presOf" srcId="{CA5EB580-1AE2-47D5-B961-08FFE31B36AF}" destId="{2034E025-99B9-4A68-A7A3-4C506EA55FE5}" srcOrd="0" destOrd="0" presId="urn:microsoft.com/office/officeart/2005/8/layout/hierarchy1"/>
    <dgm:cxn modelId="{95978BB0-D708-425B-A82E-F4F33FB38088}" type="presOf" srcId="{AFB6DE61-3293-4FAB-97F2-F596488607E1}" destId="{65FF0786-1FE4-4056-9DB7-1254323191F9}" srcOrd="0" destOrd="0" presId="urn:microsoft.com/office/officeart/2005/8/layout/hierarchy1"/>
    <dgm:cxn modelId="{ABC8828D-489B-41CB-9E79-926737DDFE8C}" srcId="{B441BF2A-74D6-4779-AFDF-4B2A5077CF11}" destId="{1B29D26B-263A-408E-BADD-7B56D3EAF4FB}" srcOrd="0" destOrd="0" parTransId="{1A55782E-7E36-4336-9279-8E141FE63805}" sibTransId="{06EB362F-B98F-49A0-AFDB-681DD7C82B89}"/>
    <dgm:cxn modelId="{2E598C51-B394-4632-BC5E-05CFEFF6B889}" srcId="{CB2CEF20-43F2-4024-A904-892EC0650A3D}" destId="{A728A688-C462-4C61-875B-DCEE9247CE87}" srcOrd="0" destOrd="0" parTransId="{F9762A97-E2BA-413A-AC17-CEA85B2DB763}" sibTransId="{ACD4D504-0D81-4052-9D57-B308DD4757D4}"/>
    <dgm:cxn modelId="{76EE68CB-787E-4AF5-8066-7E989E5E7BAA}" type="presOf" srcId="{CB2CEF20-43F2-4024-A904-892EC0650A3D}" destId="{81B454E4-1609-4224-9BDF-03FE982AA315}" srcOrd="0" destOrd="0" presId="urn:microsoft.com/office/officeart/2005/8/layout/hierarchy1"/>
    <dgm:cxn modelId="{36255DEF-6121-445C-861B-FBB9FE98AEEC}" type="presOf" srcId="{0105EA5F-6D50-4A87-8E0E-F2FAE146003B}" destId="{CE518A05-7E67-41CD-B212-C10BDAB701FD}" srcOrd="0" destOrd="0" presId="urn:microsoft.com/office/officeart/2005/8/layout/hierarchy1"/>
    <dgm:cxn modelId="{D1CD3613-B8F6-456F-8720-0D9DF8A75B01}" srcId="{0CF5EE03-11B2-49C2-B0AE-45BB78A31495}" destId="{CA5EB580-1AE2-47D5-B961-08FFE31B36AF}" srcOrd="0" destOrd="0" parTransId="{AFB6DE61-3293-4FAB-97F2-F596488607E1}" sibTransId="{4CC7D671-D16E-4C1D-94ED-C2445967CB84}"/>
    <dgm:cxn modelId="{45E27559-2200-4CF6-8F9C-1BCE811CFFE2}" type="presOf" srcId="{8E18E29C-3CDA-4D11-BEA9-A8227707C24C}" destId="{AA691C60-554F-4E10-BC57-83B448F56F6F}" srcOrd="0" destOrd="0" presId="urn:microsoft.com/office/officeart/2005/8/layout/hierarchy1"/>
    <dgm:cxn modelId="{9246995B-CFDC-45CA-BAAA-975053522900}" type="presOf" srcId="{2D4AB5BC-5921-4A39-9BAC-78589083BFE9}" destId="{5CEEFC7F-219A-4A4B-B9A7-0C8C045503BE}" srcOrd="0" destOrd="0" presId="urn:microsoft.com/office/officeart/2005/8/layout/hierarchy1"/>
    <dgm:cxn modelId="{9F45D45A-2D1F-4AB3-9F43-8454893E6DF7}" type="presOf" srcId="{3EF7F417-D7A9-42C8-8A6A-7C609B671E87}" destId="{3F799516-39CD-4B1D-8E81-9120ECF8DA3B}" srcOrd="0" destOrd="0" presId="urn:microsoft.com/office/officeart/2005/8/layout/hierarchy1"/>
    <dgm:cxn modelId="{B18015BE-18C4-41F7-ACBF-38933009140B}" type="presParOf" srcId="{81B454E4-1609-4224-9BDF-03FE982AA315}" destId="{B43112E9-E5CB-453C-BF56-9DFE82D8D6CA}" srcOrd="0" destOrd="0" presId="urn:microsoft.com/office/officeart/2005/8/layout/hierarchy1"/>
    <dgm:cxn modelId="{9432465C-948E-46A1-945B-B54BFD7D5159}" type="presParOf" srcId="{B43112E9-E5CB-453C-BF56-9DFE82D8D6CA}" destId="{C74512E8-D749-405D-B536-292659357A1F}" srcOrd="0" destOrd="0" presId="urn:microsoft.com/office/officeart/2005/8/layout/hierarchy1"/>
    <dgm:cxn modelId="{465EEB7E-5AE9-4A49-8361-4C3D41D11F97}" type="presParOf" srcId="{C74512E8-D749-405D-B536-292659357A1F}" destId="{77B26362-52B3-4416-8A25-371377A5E20E}" srcOrd="0" destOrd="0" presId="urn:microsoft.com/office/officeart/2005/8/layout/hierarchy1"/>
    <dgm:cxn modelId="{78164CEA-BE85-45BF-8E83-D3D2BDF6D67C}" type="presParOf" srcId="{C74512E8-D749-405D-B536-292659357A1F}" destId="{7CF1FE48-2F14-469B-989B-4016D9C2CE91}" srcOrd="1" destOrd="0" presId="urn:microsoft.com/office/officeart/2005/8/layout/hierarchy1"/>
    <dgm:cxn modelId="{5F12D4BC-3090-4158-9C88-485819ABEAB0}" type="presParOf" srcId="{B43112E9-E5CB-453C-BF56-9DFE82D8D6CA}" destId="{1CB76D5C-5330-4499-8300-BD7BE44336E0}" srcOrd="1" destOrd="0" presId="urn:microsoft.com/office/officeart/2005/8/layout/hierarchy1"/>
    <dgm:cxn modelId="{CB74F7B7-894D-4247-8AFA-D399D2A10910}" type="presParOf" srcId="{1CB76D5C-5330-4499-8300-BD7BE44336E0}" destId="{3F799516-39CD-4B1D-8E81-9120ECF8DA3B}" srcOrd="0" destOrd="0" presId="urn:microsoft.com/office/officeart/2005/8/layout/hierarchy1"/>
    <dgm:cxn modelId="{AF88AEB4-A887-4A4D-A06F-7069FEA64D08}" type="presParOf" srcId="{1CB76D5C-5330-4499-8300-BD7BE44336E0}" destId="{7854B8B7-7923-43CD-9A12-92098DCF461D}" srcOrd="1" destOrd="0" presId="urn:microsoft.com/office/officeart/2005/8/layout/hierarchy1"/>
    <dgm:cxn modelId="{25E81144-BEB0-457E-A36F-95336B9683F5}" type="presParOf" srcId="{7854B8B7-7923-43CD-9A12-92098DCF461D}" destId="{AFBABC29-FA3B-449D-ABEB-C0426611680B}" srcOrd="0" destOrd="0" presId="urn:microsoft.com/office/officeart/2005/8/layout/hierarchy1"/>
    <dgm:cxn modelId="{FFB82347-FC2F-4460-9671-82ADC6324F3A}" type="presParOf" srcId="{AFBABC29-FA3B-449D-ABEB-C0426611680B}" destId="{987EC2D8-99FE-4C19-B5F1-972D49476B9C}" srcOrd="0" destOrd="0" presId="urn:microsoft.com/office/officeart/2005/8/layout/hierarchy1"/>
    <dgm:cxn modelId="{8288CD58-DD43-434C-8206-CD11726C8944}" type="presParOf" srcId="{AFBABC29-FA3B-449D-ABEB-C0426611680B}" destId="{4A1D7949-CB7B-49E9-8707-4B84055126B7}" srcOrd="1" destOrd="0" presId="urn:microsoft.com/office/officeart/2005/8/layout/hierarchy1"/>
    <dgm:cxn modelId="{126F7DF2-D618-4742-9DC2-5D8ECC7E4FE2}" type="presParOf" srcId="{7854B8B7-7923-43CD-9A12-92098DCF461D}" destId="{B4A28403-CD61-4778-90FD-8E8E707EFC2C}" srcOrd="1" destOrd="0" presId="urn:microsoft.com/office/officeart/2005/8/layout/hierarchy1"/>
    <dgm:cxn modelId="{77D05B42-1484-4C0A-8E2C-42892B6AFA80}" type="presParOf" srcId="{B4A28403-CD61-4778-90FD-8E8E707EFC2C}" destId="{AA691C60-554F-4E10-BC57-83B448F56F6F}" srcOrd="0" destOrd="0" presId="urn:microsoft.com/office/officeart/2005/8/layout/hierarchy1"/>
    <dgm:cxn modelId="{112FC60E-942D-4FF0-90BA-F4AF8214AF4F}" type="presParOf" srcId="{B4A28403-CD61-4778-90FD-8E8E707EFC2C}" destId="{4F458629-8864-45A8-9539-FA10F6E91172}" srcOrd="1" destOrd="0" presId="urn:microsoft.com/office/officeart/2005/8/layout/hierarchy1"/>
    <dgm:cxn modelId="{E1193B6D-6B0F-4F5F-BE7F-4107739F77E7}" type="presParOf" srcId="{4F458629-8864-45A8-9539-FA10F6E91172}" destId="{34CA314F-EE1A-4D1F-9811-05C2D78EC84C}" srcOrd="0" destOrd="0" presId="urn:microsoft.com/office/officeart/2005/8/layout/hierarchy1"/>
    <dgm:cxn modelId="{28F8ACF8-7F69-4EF5-938F-376B0D86D5F4}" type="presParOf" srcId="{34CA314F-EE1A-4D1F-9811-05C2D78EC84C}" destId="{EB116980-93A6-491B-9733-05A1155A9E4B}" srcOrd="0" destOrd="0" presId="urn:microsoft.com/office/officeart/2005/8/layout/hierarchy1"/>
    <dgm:cxn modelId="{B2B1E808-870D-4857-A8EB-09D305D40EBB}" type="presParOf" srcId="{34CA314F-EE1A-4D1F-9811-05C2D78EC84C}" destId="{520C6C05-F6C6-4618-8C2E-3BE50ADD504D}" srcOrd="1" destOrd="0" presId="urn:microsoft.com/office/officeart/2005/8/layout/hierarchy1"/>
    <dgm:cxn modelId="{67139D26-7E8C-4256-AA99-1B02BF46F594}" type="presParOf" srcId="{4F458629-8864-45A8-9539-FA10F6E91172}" destId="{F2D099BE-F2CA-435E-8D0E-D2FD68B86DFE}" srcOrd="1" destOrd="0" presId="urn:microsoft.com/office/officeart/2005/8/layout/hierarchy1"/>
    <dgm:cxn modelId="{B3991A07-255B-41C9-AC37-BE91E1A0517B}" type="presParOf" srcId="{1CB76D5C-5330-4499-8300-BD7BE44336E0}" destId="{AC0EF22E-9F8A-4E65-A58D-95D31F5EDA04}" srcOrd="2" destOrd="0" presId="urn:microsoft.com/office/officeart/2005/8/layout/hierarchy1"/>
    <dgm:cxn modelId="{BBA7DECB-D5A6-4710-9885-69BE92965606}" type="presParOf" srcId="{1CB76D5C-5330-4499-8300-BD7BE44336E0}" destId="{8D2A11DE-68DF-4ECA-802E-BC6727FBF147}" srcOrd="3" destOrd="0" presId="urn:microsoft.com/office/officeart/2005/8/layout/hierarchy1"/>
    <dgm:cxn modelId="{AD4D4218-90EF-408F-AFA7-D0F9D3E013B0}" type="presParOf" srcId="{8D2A11DE-68DF-4ECA-802E-BC6727FBF147}" destId="{FF897A7E-4AE8-4B5A-BDE6-5ADBDA47CB8B}" srcOrd="0" destOrd="0" presId="urn:microsoft.com/office/officeart/2005/8/layout/hierarchy1"/>
    <dgm:cxn modelId="{EFE19075-1A97-41BE-B4C2-1BCD1735258C}" type="presParOf" srcId="{FF897A7E-4AE8-4B5A-BDE6-5ADBDA47CB8B}" destId="{66C2C74F-820F-4E57-83E8-293087F994B8}" srcOrd="0" destOrd="0" presId="urn:microsoft.com/office/officeart/2005/8/layout/hierarchy1"/>
    <dgm:cxn modelId="{036F4AC3-3A05-424C-A5C1-55F8D26C9154}" type="presParOf" srcId="{FF897A7E-4AE8-4B5A-BDE6-5ADBDA47CB8B}" destId="{4ADBF6AF-10AA-431A-A8FB-767E87253FAD}" srcOrd="1" destOrd="0" presId="urn:microsoft.com/office/officeart/2005/8/layout/hierarchy1"/>
    <dgm:cxn modelId="{20081331-9A7B-4B36-A0C8-767E7772B061}" type="presParOf" srcId="{8D2A11DE-68DF-4ECA-802E-BC6727FBF147}" destId="{248DDA6F-82AF-4D77-929D-2CDFE842BB7D}" srcOrd="1" destOrd="0" presId="urn:microsoft.com/office/officeart/2005/8/layout/hierarchy1"/>
    <dgm:cxn modelId="{9255FBDB-3ED3-4826-A3CA-970BD9DE5772}" type="presParOf" srcId="{248DDA6F-82AF-4D77-929D-2CDFE842BB7D}" destId="{75789D26-E0CB-4AE3-B7A7-F587D2BAE158}" srcOrd="0" destOrd="0" presId="urn:microsoft.com/office/officeart/2005/8/layout/hierarchy1"/>
    <dgm:cxn modelId="{C1F93901-370B-44B4-ABA8-C659CC85574B}" type="presParOf" srcId="{248DDA6F-82AF-4D77-929D-2CDFE842BB7D}" destId="{46E84D77-523B-43FB-A9F6-38DC94BF43CF}" srcOrd="1" destOrd="0" presId="urn:microsoft.com/office/officeart/2005/8/layout/hierarchy1"/>
    <dgm:cxn modelId="{C3F1DB0D-5777-4A5A-B9EF-A488D8FE8F9C}" type="presParOf" srcId="{46E84D77-523B-43FB-A9F6-38DC94BF43CF}" destId="{D01F0515-FBC9-4887-800C-EB81D805A34A}" srcOrd="0" destOrd="0" presId="urn:microsoft.com/office/officeart/2005/8/layout/hierarchy1"/>
    <dgm:cxn modelId="{D3AF46F5-6CA3-4C5C-8E3D-A952493BF6C1}" type="presParOf" srcId="{D01F0515-FBC9-4887-800C-EB81D805A34A}" destId="{C9531848-1F4F-4166-8BFD-7A78598094AC}" srcOrd="0" destOrd="0" presId="urn:microsoft.com/office/officeart/2005/8/layout/hierarchy1"/>
    <dgm:cxn modelId="{9847A513-B262-44ED-A980-A0CD2C03584E}" type="presParOf" srcId="{D01F0515-FBC9-4887-800C-EB81D805A34A}" destId="{B08DEB4C-AA09-4FF2-8F68-1471677CBCCF}" srcOrd="1" destOrd="0" presId="urn:microsoft.com/office/officeart/2005/8/layout/hierarchy1"/>
    <dgm:cxn modelId="{228FE94D-5AC8-4CC9-8BDC-1BB429E6532F}" type="presParOf" srcId="{46E84D77-523B-43FB-A9F6-38DC94BF43CF}" destId="{4449FA30-48CA-4BE0-B641-4F48109D3A9C}" srcOrd="1" destOrd="0" presId="urn:microsoft.com/office/officeart/2005/8/layout/hierarchy1"/>
    <dgm:cxn modelId="{A29B7F2B-C261-4E8F-82E2-9B0BA32031E6}" type="presParOf" srcId="{1CB76D5C-5330-4499-8300-BD7BE44336E0}" destId="{5CEEFC7F-219A-4A4B-B9A7-0C8C045503BE}" srcOrd="4" destOrd="0" presId="urn:microsoft.com/office/officeart/2005/8/layout/hierarchy1"/>
    <dgm:cxn modelId="{AC6A1DEA-747C-4835-9B72-ABC1427A49D4}" type="presParOf" srcId="{1CB76D5C-5330-4499-8300-BD7BE44336E0}" destId="{2C448350-A1AD-4BFE-BD78-82362F116BCD}" srcOrd="5" destOrd="0" presId="urn:microsoft.com/office/officeart/2005/8/layout/hierarchy1"/>
    <dgm:cxn modelId="{9EBA0C8B-BFF4-4441-B02A-D57355E634F1}" type="presParOf" srcId="{2C448350-A1AD-4BFE-BD78-82362F116BCD}" destId="{4B574FD8-655C-4A5F-81EF-961330321855}" srcOrd="0" destOrd="0" presId="urn:microsoft.com/office/officeart/2005/8/layout/hierarchy1"/>
    <dgm:cxn modelId="{FBDAA342-1D5C-4816-A569-D23DB1E4E3C0}" type="presParOf" srcId="{4B574FD8-655C-4A5F-81EF-961330321855}" destId="{7AED2B78-1876-4BDC-96E8-C3CE5BD8155F}" srcOrd="0" destOrd="0" presId="urn:microsoft.com/office/officeart/2005/8/layout/hierarchy1"/>
    <dgm:cxn modelId="{8960BF12-596F-4147-843A-5DCED5BA1542}" type="presParOf" srcId="{4B574FD8-655C-4A5F-81EF-961330321855}" destId="{C2667173-1E24-43B2-89FE-1D8CD30A2A42}" srcOrd="1" destOrd="0" presId="urn:microsoft.com/office/officeart/2005/8/layout/hierarchy1"/>
    <dgm:cxn modelId="{6C004895-2D74-4BD9-AFF8-3DCEC370880B}" type="presParOf" srcId="{2C448350-A1AD-4BFE-BD78-82362F116BCD}" destId="{245A2E2E-D9C9-43C4-9816-A268B6D0C3E6}" srcOrd="1" destOrd="0" presId="urn:microsoft.com/office/officeart/2005/8/layout/hierarchy1"/>
    <dgm:cxn modelId="{89697493-7E24-44A2-91CF-48AA14C3AE1E}" type="presParOf" srcId="{245A2E2E-D9C9-43C4-9816-A268B6D0C3E6}" destId="{65FF0786-1FE4-4056-9DB7-1254323191F9}" srcOrd="0" destOrd="0" presId="urn:microsoft.com/office/officeart/2005/8/layout/hierarchy1"/>
    <dgm:cxn modelId="{C2D71C84-C679-488D-96BF-8E3F6EEF6A4E}" type="presParOf" srcId="{245A2E2E-D9C9-43C4-9816-A268B6D0C3E6}" destId="{24E36C4F-10D3-4D4D-A8D8-914EFB66777D}" srcOrd="1" destOrd="0" presId="urn:microsoft.com/office/officeart/2005/8/layout/hierarchy1"/>
    <dgm:cxn modelId="{AAF0892E-F2C7-4E9E-A1A3-60BA74495933}" type="presParOf" srcId="{24E36C4F-10D3-4D4D-A8D8-914EFB66777D}" destId="{67E3B3E0-D912-4934-9770-C99421BECFF4}" srcOrd="0" destOrd="0" presId="urn:microsoft.com/office/officeart/2005/8/layout/hierarchy1"/>
    <dgm:cxn modelId="{E3A51F49-2BF7-4667-9AA5-6E1F07C09C2E}" type="presParOf" srcId="{67E3B3E0-D912-4934-9770-C99421BECFF4}" destId="{98E11B08-0C24-401E-9CBC-82B5D0D9BE87}" srcOrd="0" destOrd="0" presId="urn:microsoft.com/office/officeart/2005/8/layout/hierarchy1"/>
    <dgm:cxn modelId="{72AC92FA-50EB-4AF1-BCF4-2A7B91A3D38C}" type="presParOf" srcId="{67E3B3E0-D912-4934-9770-C99421BECFF4}" destId="{2034E025-99B9-4A68-A7A3-4C506EA55FE5}" srcOrd="1" destOrd="0" presId="urn:microsoft.com/office/officeart/2005/8/layout/hierarchy1"/>
    <dgm:cxn modelId="{B73AF9DE-5930-4ED4-91BF-2AA459E3DD7A}" type="presParOf" srcId="{24E36C4F-10D3-4D4D-A8D8-914EFB66777D}" destId="{2E421A30-F291-452F-A59F-E5175B4978DC}" srcOrd="1" destOrd="0" presId="urn:microsoft.com/office/officeart/2005/8/layout/hierarchy1"/>
    <dgm:cxn modelId="{FDFFE079-BFCE-4CAA-B7CE-72E3C92CC33C}" type="presParOf" srcId="{1CB76D5C-5330-4499-8300-BD7BE44336E0}" destId="{CE518A05-7E67-41CD-B212-C10BDAB701FD}" srcOrd="6" destOrd="0" presId="urn:microsoft.com/office/officeart/2005/8/layout/hierarchy1"/>
    <dgm:cxn modelId="{945F77CD-5E37-4AE8-BDDD-0A5E729C391C}" type="presParOf" srcId="{1CB76D5C-5330-4499-8300-BD7BE44336E0}" destId="{BEF9CA97-2E92-4AC9-B483-878CCD544B37}" srcOrd="7" destOrd="0" presId="urn:microsoft.com/office/officeart/2005/8/layout/hierarchy1"/>
    <dgm:cxn modelId="{70FF6830-42F4-4E15-84D4-98FD766D0AE5}" type="presParOf" srcId="{BEF9CA97-2E92-4AC9-B483-878CCD544B37}" destId="{035142CF-255D-433A-B97B-345C30524D05}" srcOrd="0" destOrd="0" presId="urn:microsoft.com/office/officeart/2005/8/layout/hierarchy1"/>
    <dgm:cxn modelId="{2F75AA22-A6EE-4EA6-92D2-DE19DE3DE266}" type="presParOf" srcId="{035142CF-255D-433A-B97B-345C30524D05}" destId="{B6164AB7-BCD4-4786-9B0E-FDFFAEEB0EE1}" srcOrd="0" destOrd="0" presId="urn:microsoft.com/office/officeart/2005/8/layout/hierarchy1"/>
    <dgm:cxn modelId="{0494D1D4-3D21-4E13-847C-70744C089B20}" type="presParOf" srcId="{035142CF-255D-433A-B97B-345C30524D05}" destId="{B35EAFCF-87C8-481B-9587-3B77C8CA8E75}" srcOrd="1" destOrd="0" presId="urn:microsoft.com/office/officeart/2005/8/layout/hierarchy1"/>
    <dgm:cxn modelId="{DE5CEE76-247C-4F44-AFAD-54344D9D5890}" type="presParOf" srcId="{BEF9CA97-2E92-4AC9-B483-878CCD544B37}" destId="{3DE36CB5-9EC7-4F66-ABD5-D4CAFC865CFF}" srcOrd="1" destOrd="0" presId="urn:microsoft.com/office/officeart/2005/8/layout/hierarchy1"/>
    <dgm:cxn modelId="{BE026D2A-6E56-4A50-91DF-3ADFCEEC1111}" type="presParOf" srcId="{3DE36CB5-9EC7-4F66-ABD5-D4CAFC865CFF}" destId="{2822B239-D872-491E-B9B5-7EE97F0322B1}" srcOrd="0" destOrd="0" presId="urn:microsoft.com/office/officeart/2005/8/layout/hierarchy1"/>
    <dgm:cxn modelId="{FF489A5C-2691-49A3-8FB3-3511AF0570EF}" type="presParOf" srcId="{3DE36CB5-9EC7-4F66-ABD5-D4CAFC865CFF}" destId="{6B8C91D1-7FA2-46D8-AC18-9A3CC673A803}" srcOrd="1" destOrd="0" presId="urn:microsoft.com/office/officeart/2005/8/layout/hierarchy1"/>
    <dgm:cxn modelId="{2BD7D424-FC2D-423B-87CE-7629DD0C7FC5}" type="presParOf" srcId="{6B8C91D1-7FA2-46D8-AC18-9A3CC673A803}" destId="{26E64556-F5F6-4A76-AEFE-F476EB05519C}" srcOrd="0" destOrd="0" presId="urn:microsoft.com/office/officeart/2005/8/layout/hierarchy1"/>
    <dgm:cxn modelId="{6912B5F3-5EAD-4B94-B7BD-0D3D196684E9}" type="presParOf" srcId="{26E64556-F5F6-4A76-AEFE-F476EB05519C}" destId="{2F3EFDDD-95A3-420D-86A1-9E188CD5F30F}" srcOrd="0" destOrd="0" presId="urn:microsoft.com/office/officeart/2005/8/layout/hierarchy1"/>
    <dgm:cxn modelId="{0A5F9660-B13C-4F7E-B90F-BB10DD5E6F62}" type="presParOf" srcId="{26E64556-F5F6-4A76-AEFE-F476EB05519C}" destId="{24218FE6-2D70-4693-BA62-8D1A6778FA4C}" srcOrd="1" destOrd="0" presId="urn:microsoft.com/office/officeart/2005/8/layout/hierarchy1"/>
    <dgm:cxn modelId="{DA93F066-1CA7-44B4-9E29-A6BC4B438740}" type="presParOf" srcId="{6B8C91D1-7FA2-46D8-AC18-9A3CC673A803}" destId="{D8893740-FCF1-4391-A387-37F48E40EFF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FA512EA-86AC-4DF8-B017-7C8711DA9144}" type="doc">
      <dgm:prSet loTypeId="urn:microsoft.com/office/officeart/2008/layout/RadialCluster" loCatId="cycle" qsTypeId="urn:microsoft.com/office/officeart/2005/8/quickstyle/simple2" qsCatId="simple" csTypeId="urn:microsoft.com/office/officeart/2005/8/colors/accent0_1" csCatId="mainScheme" phldr="1"/>
      <dgm:spPr/>
      <dgm:t>
        <a:bodyPr/>
        <a:lstStyle/>
        <a:p>
          <a:endParaRPr lang="en-US"/>
        </a:p>
      </dgm:t>
    </dgm:pt>
    <dgm:pt modelId="{BBCB926E-7F5C-4DD8-8716-3ADA50341AB2}">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面向对象思想</a:t>
          </a:r>
          <a:endParaRPr lang="en-US" sz="2400" dirty="0">
            <a:latin typeface="微软雅黑" panose="020B0503020204020204" pitchFamily="34" charset="-122"/>
            <a:ea typeface="微软雅黑" panose="020B0503020204020204" pitchFamily="34" charset="-122"/>
          </a:endParaRPr>
        </a:p>
      </dgm:t>
    </dgm:pt>
    <dgm:pt modelId="{0648D448-E681-4CF4-923E-7D3E4585BB85}" type="parTrans" cxnId="{E5AAF8AD-6039-45F9-AF7E-07BB4922153E}">
      <dgm:prSet/>
      <dgm:spPr/>
      <dgm:t>
        <a:bodyPr/>
        <a:lstStyle/>
        <a:p>
          <a:endParaRPr lang="en-US"/>
        </a:p>
      </dgm:t>
    </dgm:pt>
    <dgm:pt modelId="{C7D954BB-D9EB-4537-8BDE-D51D1C8BF975}" type="sibTrans" cxnId="{E5AAF8AD-6039-45F9-AF7E-07BB4922153E}">
      <dgm:prSet/>
      <dgm:spPr/>
      <dgm:t>
        <a:bodyPr/>
        <a:lstStyle/>
        <a:p>
          <a:endParaRPr lang="en-US"/>
        </a:p>
      </dgm:t>
    </dgm:pt>
    <dgm:pt modelId="{1831D5AF-A6D9-40FB-8285-704B806FD231}">
      <dgm:prSet phldrT="[文本]"/>
      <dgm:spPr/>
      <dgm:t>
        <a:bodyPr/>
        <a:lstStyle/>
        <a:p>
          <a:r>
            <a:rPr lang="zh-CN" altLang="en-US" dirty="0" smtClean="0"/>
            <a:t>模板方法</a:t>
          </a:r>
          <a:endParaRPr lang="en-US" dirty="0"/>
        </a:p>
      </dgm:t>
    </dgm:pt>
    <dgm:pt modelId="{05C6C1A0-DE47-4082-8E05-7806C148A8DE}" type="parTrans" cxnId="{BFCFB98F-C785-46F6-B35A-B7C4B784DBA2}">
      <dgm:prSet/>
      <dgm:spPr/>
      <dgm:t>
        <a:bodyPr/>
        <a:lstStyle/>
        <a:p>
          <a:endParaRPr lang="en-US"/>
        </a:p>
      </dgm:t>
    </dgm:pt>
    <dgm:pt modelId="{47D5D477-30D7-4647-BF4A-66A655160879}" type="sibTrans" cxnId="{BFCFB98F-C785-46F6-B35A-B7C4B784DBA2}">
      <dgm:prSet/>
      <dgm:spPr/>
      <dgm:t>
        <a:bodyPr/>
        <a:lstStyle/>
        <a:p>
          <a:endParaRPr lang="en-US"/>
        </a:p>
      </dgm:t>
    </dgm:pt>
    <dgm:pt modelId="{C75120CE-DE02-4D6A-8307-41EC92B4BAC7}">
      <dgm:prSet phldrT="[文本]"/>
      <dgm:spPr/>
      <dgm:t>
        <a:bodyPr/>
        <a:lstStyle/>
        <a:p>
          <a:r>
            <a:rPr lang="zh-CN" altLang="en-US" dirty="0" smtClean="0"/>
            <a:t>功能抽象</a:t>
          </a:r>
          <a:endParaRPr lang="en-US" dirty="0"/>
        </a:p>
      </dgm:t>
    </dgm:pt>
    <dgm:pt modelId="{9B266E1C-1D49-449B-92B9-E441A60B04DF}" type="parTrans" cxnId="{E9AD074B-67D2-4244-8E72-52A455D5E26A}">
      <dgm:prSet/>
      <dgm:spPr/>
      <dgm:t>
        <a:bodyPr/>
        <a:lstStyle/>
        <a:p>
          <a:endParaRPr lang="en-US"/>
        </a:p>
      </dgm:t>
    </dgm:pt>
    <dgm:pt modelId="{DBB5AF1A-F326-4553-80BC-C6461841C61E}" type="sibTrans" cxnId="{E9AD074B-67D2-4244-8E72-52A455D5E26A}">
      <dgm:prSet/>
      <dgm:spPr/>
      <dgm:t>
        <a:bodyPr/>
        <a:lstStyle/>
        <a:p>
          <a:endParaRPr lang="en-US"/>
        </a:p>
      </dgm:t>
    </dgm:pt>
    <dgm:pt modelId="{AF8FA919-2FDE-40FD-A773-5037010E8B6A}">
      <dgm:prSet phldrT="[文本]"/>
      <dgm:spPr/>
      <dgm:t>
        <a:bodyPr/>
        <a:lstStyle/>
        <a:p>
          <a:r>
            <a:rPr lang="zh-CN" altLang="en-US" dirty="0" smtClean="0"/>
            <a:t>模块封装</a:t>
          </a:r>
          <a:endParaRPr lang="en-US" dirty="0"/>
        </a:p>
      </dgm:t>
    </dgm:pt>
    <dgm:pt modelId="{87406FC8-7C07-4FB2-BE35-56E3BD8FAE02}" type="parTrans" cxnId="{3B146757-1307-45F2-8893-492B0B7B3218}">
      <dgm:prSet/>
      <dgm:spPr/>
      <dgm:t>
        <a:bodyPr/>
        <a:lstStyle/>
        <a:p>
          <a:endParaRPr lang="en-US"/>
        </a:p>
      </dgm:t>
    </dgm:pt>
    <dgm:pt modelId="{0D9E39FB-5A1C-4BF8-8A18-97F29E64CB49}" type="sibTrans" cxnId="{3B146757-1307-45F2-8893-492B0B7B3218}">
      <dgm:prSet/>
      <dgm:spPr/>
      <dgm:t>
        <a:bodyPr/>
        <a:lstStyle/>
        <a:p>
          <a:endParaRPr lang="en-US"/>
        </a:p>
      </dgm:t>
    </dgm:pt>
    <dgm:pt modelId="{1205D4C1-D1C4-4798-A24F-A40502CD4EE4}" type="pres">
      <dgm:prSet presAssocID="{1FA512EA-86AC-4DF8-B017-7C8711DA9144}" presName="Name0" presStyleCnt="0">
        <dgm:presLayoutVars>
          <dgm:chMax val="1"/>
          <dgm:chPref val="1"/>
          <dgm:dir/>
          <dgm:animOne val="branch"/>
          <dgm:animLvl val="lvl"/>
        </dgm:presLayoutVars>
      </dgm:prSet>
      <dgm:spPr/>
      <dgm:t>
        <a:bodyPr/>
        <a:lstStyle/>
        <a:p>
          <a:endParaRPr lang="en-US"/>
        </a:p>
      </dgm:t>
    </dgm:pt>
    <dgm:pt modelId="{D89D7AFD-B069-4EC0-B30F-220B562187A5}" type="pres">
      <dgm:prSet presAssocID="{BBCB926E-7F5C-4DD8-8716-3ADA50341AB2}" presName="singleCycle" presStyleCnt="0"/>
      <dgm:spPr/>
    </dgm:pt>
    <dgm:pt modelId="{3530CA82-CEEA-4A63-8DA7-3B9D6CACB4A2}" type="pres">
      <dgm:prSet presAssocID="{BBCB926E-7F5C-4DD8-8716-3ADA50341AB2}" presName="singleCenter" presStyleLbl="node1" presStyleIdx="0" presStyleCnt="4" custScaleX="228915" custScaleY="47677" custLinFactNeighborX="0" custLinFactNeighborY="-8695">
        <dgm:presLayoutVars>
          <dgm:chMax val="7"/>
          <dgm:chPref val="7"/>
        </dgm:presLayoutVars>
      </dgm:prSet>
      <dgm:spPr/>
      <dgm:t>
        <a:bodyPr/>
        <a:lstStyle/>
        <a:p>
          <a:endParaRPr lang="en-US"/>
        </a:p>
      </dgm:t>
    </dgm:pt>
    <dgm:pt modelId="{C2C6AEA7-930A-478D-A69A-3E8D152FF5C6}" type="pres">
      <dgm:prSet presAssocID="{05C6C1A0-DE47-4082-8E05-7806C148A8DE}" presName="Name56" presStyleLbl="parChTrans1D2" presStyleIdx="0" presStyleCnt="3"/>
      <dgm:spPr/>
      <dgm:t>
        <a:bodyPr/>
        <a:lstStyle/>
        <a:p>
          <a:endParaRPr lang="en-US"/>
        </a:p>
      </dgm:t>
    </dgm:pt>
    <dgm:pt modelId="{C7E23285-AC2A-471E-985C-CD8EEFB2ADD0}" type="pres">
      <dgm:prSet presAssocID="{1831D5AF-A6D9-40FB-8285-704B806FD231}" presName="text0" presStyleLbl="node1" presStyleIdx="1" presStyleCnt="4">
        <dgm:presLayoutVars>
          <dgm:bulletEnabled val="1"/>
        </dgm:presLayoutVars>
      </dgm:prSet>
      <dgm:spPr/>
      <dgm:t>
        <a:bodyPr/>
        <a:lstStyle/>
        <a:p>
          <a:endParaRPr lang="en-US"/>
        </a:p>
      </dgm:t>
    </dgm:pt>
    <dgm:pt modelId="{3221EB79-EB95-4A15-A63A-3F511B0DDC40}" type="pres">
      <dgm:prSet presAssocID="{9B266E1C-1D49-449B-92B9-E441A60B04DF}" presName="Name56" presStyleLbl="parChTrans1D2" presStyleIdx="1" presStyleCnt="3"/>
      <dgm:spPr/>
      <dgm:t>
        <a:bodyPr/>
        <a:lstStyle/>
        <a:p>
          <a:endParaRPr lang="en-US"/>
        </a:p>
      </dgm:t>
    </dgm:pt>
    <dgm:pt modelId="{84569ACE-11DE-473F-9EA5-6CAE8856BD48}" type="pres">
      <dgm:prSet presAssocID="{C75120CE-DE02-4D6A-8307-41EC92B4BAC7}" presName="text0" presStyleLbl="node1" presStyleIdx="2" presStyleCnt="4">
        <dgm:presLayoutVars>
          <dgm:bulletEnabled val="1"/>
        </dgm:presLayoutVars>
      </dgm:prSet>
      <dgm:spPr/>
      <dgm:t>
        <a:bodyPr/>
        <a:lstStyle/>
        <a:p>
          <a:endParaRPr lang="en-US"/>
        </a:p>
      </dgm:t>
    </dgm:pt>
    <dgm:pt modelId="{B3EFBD90-7FE7-4A52-B255-29C29BA094B5}" type="pres">
      <dgm:prSet presAssocID="{87406FC8-7C07-4FB2-BE35-56E3BD8FAE02}" presName="Name56" presStyleLbl="parChTrans1D2" presStyleIdx="2" presStyleCnt="3"/>
      <dgm:spPr/>
      <dgm:t>
        <a:bodyPr/>
        <a:lstStyle/>
        <a:p>
          <a:endParaRPr lang="en-US"/>
        </a:p>
      </dgm:t>
    </dgm:pt>
    <dgm:pt modelId="{4AC233DE-7578-4FA3-8CCD-7639A04799D0}" type="pres">
      <dgm:prSet presAssocID="{AF8FA919-2FDE-40FD-A773-5037010E8B6A}" presName="text0" presStyleLbl="node1" presStyleIdx="3" presStyleCnt="4">
        <dgm:presLayoutVars>
          <dgm:bulletEnabled val="1"/>
        </dgm:presLayoutVars>
      </dgm:prSet>
      <dgm:spPr/>
      <dgm:t>
        <a:bodyPr/>
        <a:lstStyle/>
        <a:p>
          <a:endParaRPr lang="en-US"/>
        </a:p>
      </dgm:t>
    </dgm:pt>
  </dgm:ptLst>
  <dgm:cxnLst>
    <dgm:cxn modelId="{FDF6A4A9-E71E-4B82-A147-EE882B6072E4}" type="presOf" srcId="{1831D5AF-A6D9-40FB-8285-704B806FD231}" destId="{C7E23285-AC2A-471E-985C-CD8EEFB2ADD0}" srcOrd="0" destOrd="0" presId="urn:microsoft.com/office/officeart/2008/layout/RadialCluster"/>
    <dgm:cxn modelId="{3B146757-1307-45F2-8893-492B0B7B3218}" srcId="{BBCB926E-7F5C-4DD8-8716-3ADA50341AB2}" destId="{AF8FA919-2FDE-40FD-A773-5037010E8B6A}" srcOrd="2" destOrd="0" parTransId="{87406FC8-7C07-4FB2-BE35-56E3BD8FAE02}" sibTransId="{0D9E39FB-5A1C-4BF8-8A18-97F29E64CB49}"/>
    <dgm:cxn modelId="{E9AD074B-67D2-4244-8E72-52A455D5E26A}" srcId="{BBCB926E-7F5C-4DD8-8716-3ADA50341AB2}" destId="{C75120CE-DE02-4D6A-8307-41EC92B4BAC7}" srcOrd="1" destOrd="0" parTransId="{9B266E1C-1D49-449B-92B9-E441A60B04DF}" sibTransId="{DBB5AF1A-F326-4553-80BC-C6461841C61E}"/>
    <dgm:cxn modelId="{224C9111-2C00-4A9D-BD86-7E04A1A1AE66}" type="presOf" srcId="{AF8FA919-2FDE-40FD-A773-5037010E8B6A}" destId="{4AC233DE-7578-4FA3-8CCD-7639A04799D0}" srcOrd="0" destOrd="0" presId="urn:microsoft.com/office/officeart/2008/layout/RadialCluster"/>
    <dgm:cxn modelId="{BFCFB98F-C785-46F6-B35A-B7C4B784DBA2}" srcId="{BBCB926E-7F5C-4DD8-8716-3ADA50341AB2}" destId="{1831D5AF-A6D9-40FB-8285-704B806FD231}" srcOrd="0" destOrd="0" parTransId="{05C6C1A0-DE47-4082-8E05-7806C148A8DE}" sibTransId="{47D5D477-30D7-4647-BF4A-66A655160879}"/>
    <dgm:cxn modelId="{BA84D82A-FE2A-47EB-9F7B-23291C3FF7DA}" type="presOf" srcId="{1FA512EA-86AC-4DF8-B017-7C8711DA9144}" destId="{1205D4C1-D1C4-4798-A24F-A40502CD4EE4}" srcOrd="0" destOrd="0" presId="urn:microsoft.com/office/officeart/2008/layout/RadialCluster"/>
    <dgm:cxn modelId="{E5AAF8AD-6039-45F9-AF7E-07BB4922153E}" srcId="{1FA512EA-86AC-4DF8-B017-7C8711DA9144}" destId="{BBCB926E-7F5C-4DD8-8716-3ADA50341AB2}" srcOrd="0" destOrd="0" parTransId="{0648D448-E681-4CF4-923E-7D3E4585BB85}" sibTransId="{C7D954BB-D9EB-4537-8BDE-D51D1C8BF975}"/>
    <dgm:cxn modelId="{E5F13611-C4C4-424C-A6DB-939C365C0436}" type="presOf" srcId="{BBCB926E-7F5C-4DD8-8716-3ADA50341AB2}" destId="{3530CA82-CEEA-4A63-8DA7-3B9D6CACB4A2}" srcOrd="0" destOrd="0" presId="urn:microsoft.com/office/officeart/2008/layout/RadialCluster"/>
    <dgm:cxn modelId="{40C74666-B420-409D-B107-84774D5370E0}" type="presOf" srcId="{87406FC8-7C07-4FB2-BE35-56E3BD8FAE02}" destId="{B3EFBD90-7FE7-4A52-B255-29C29BA094B5}" srcOrd="0" destOrd="0" presId="urn:microsoft.com/office/officeart/2008/layout/RadialCluster"/>
    <dgm:cxn modelId="{00844AFD-96A8-4727-8CEB-E293911DD557}" type="presOf" srcId="{C75120CE-DE02-4D6A-8307-41EC92B4BAC7}" destId="{84569ACE-11DE-473F-9EA5-6CAE8856BD48}" srcOrd="0" destOrd="0" presId="urn:microsoft.com/office/officeart/2008/layout/RadialCluster"/>
    <dgm:cxn modelId="{CCD7C21E-372E-4F12-912B-FD35C0A28BC8}" type="presOf" srcId="{9B266E1C-1D49-449B-92B9-E441A60B04DF}" destId="{3221EB79-EB95-4A15-A63A-3F511B0DDC40}" srcOrd="0" destOrd="0" presId="urn:microsoft.com/office/officeart/2008/layout/RadialCluster"/>
    <dgm:cxn modelId="{F10A8555-F1C7-42C1-B60F-87000925654E}" type="presOf" srcId="{05C6C1A0-DE47-4082-8E05-7806C148A8DE}" destId="{C2C6AEA7-930A-478D-A69A-3E8D152FF5C6}" srcOrd="0" destOrd="0" presId="urn:microsoft.com/office/officeart/2008/layout/RadialCluster"/>
    <dgm:cxn modelId="{7EB23049-7F03-4C91-8135-3449A9277990}" type="presParOf" srcId="{1205D4C1-D1C4-4798-A24F-A40502CD4EE4}" destId="{D89D7AFD-B069-4EC0-B30F-220B562187A5}" srcOrd="0" destOrd="0" presId="urn:microsoft.com/office/officeart/2008/layout/RadialCluster"/>
    <dgm:cxn modelId="{5C5D22CD-424F-48D1-9E23-0FDA1E7A6694}" type="presParOf" srcId="{D89D7AFD-B069-4EC0-B30F-220B562187A5}" destId="{3530CA82-CEEA-4A63-8DA7-3B9D6CACB4A2}" srcOrd="0" destOrd="0" presId="urn:microsoft.com/office/officeart/2008/layout/RadialCluster"/>
    <dgm:cxn modelId="{2D323DB9-82A9-4216-B940-746B0BE81C51}" type="presParOf" srcId="{D89D7AFD-B069-4EC0-B30F-220B562187A5}" destId="{C2C6AEA7-930A-478D-A69A-3E8D152FF5C6}" srcOrd="1" destOrd="0" presId="urn:microsoft.com/office/officeart/2008/layout/RadialCluster"/>
    <dgm:cxn modelId="{43DC3C9B-447C-4BEB-8DCC-2720FBB27399}" type="presParOf" srcId="{D89D7AFD-B069-4EC0-B30F-220B562187A5}" destId="{C7E23285-AC2A-471E-985C-CD8EEFB2ADD0}" srcOrd="2" destOrd="0" presId="urn:microsoft.com/office/officeart/2008/layout/RadialCluster"/>
    <dgm:cxn modelId="{603090F2-96F9-4521-8526-26BFF62F6B29}" type="presParOf" srcId="{D89D7AFD-B069-4EC0-B30F-220B562187A5}" destId="{3221EB79-EB95-4A15-A63A-3F511B0DDC40}" srcOrd="3" destOrd="0" presId="urn:microsoft.com/office/officeart/2008/layout/RadialCluster"/>
    <dgm:cxn modelId="{323B5944-08FD-4D63-A880-EC4ADBCC245E}" type="presParOf" srcId="{D89D7AFD-B069-4EC0-B30F-220B562187A5}" destId="{84569ACE-11DE-473F-9EA5-6CAE8856BD48}" srcOrd="4" destOrd="0" presId="urn:microsoft.com/office/officeart/2008/layout/RadialCluster"/>
    <dgm:cxn modelId="{0C27A469-3FA8-4FAD-B16E-77B99881EB49}" type="presParOf" srcId="{D89D7AFD-B069-4EC0-B30F-220B562187A5}" destId="{B3EFBD90-7FE7-4A52-B255-29C29BA094B5}" srcOrd="5" destOrd="0" presId="urn:microsoft.com/office/officeart/2008/layout/RadialCluster"/>
    <dgm:cxn modelId="{08A39DCF-8DC4-44F4-9759-B0EAB68899B1}" type="presParOf" srcId="{D89D7AFD-B069-4EC0-B30F-220B562187A5}" destId="{4AC233DE-7578-4FA3-8CCD-7639A04799D0}"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DCFC3CD-6DD3-458F-85FA-4A9E8D082804}"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n-US"/>
        </a:p>
      </dgm:t>
    </dgm:pt>
    <dgm:pt modelId="{DBF69277-86ED-4F18-9CE2-A1770CC9E63C}">
      <dgm:prSet phldrT="[文本]"/>
      <dgm:spPr/>
      <dgm:t>
        <a:bodyPr/>
        <a:lstStyle/>
        <a:p>
          <a:r>
            <a:rPr lang="en-US" dirty="0" smtClean="0"/>
            <a:t>1.</a:t>
          </a:r>
          <a:r>
            <a:rPr lang="en-US" altLang="zh-CN" dirty="0" smtClean="0"/>
            <a:t>Controller</a:t>
          </a:r>
          <a:r>
            <a:rPr lang="zh-CN" altLang="en-US" dirty="0" smtClean="0"/>
            <a:t>中的代码看起来好像差不多</a:t>
          </a:r>
          <a:endParaRPr lang="en-US" dirty="0"/>
        </a:p>
      </dgm:t>
    </dgm:pt>
    <dgm:pt modelId="{56C5B035-D576-46C6-86B3-769507341E0E}" type="parTrans" cxnId="{5FD270F2-977C-457F-8F07-529D69FE0B4C}">
      <dgm:prSet/>
      <dgm:spPr/>
      <dgm:t>
        <a:bodyPr/>
        <a:lstStyle/>
        <a:p>
          <a:endParaRPr lang="en-US"/>
        </a:p>
      </dgm:t>
    </dgm:pt>
    <dgm:pt modelId="{C4B09BE7-9D79-4BA3-AFF6-3D1FB58B1BBD}" type="sibTrans" cxnId="{5FD270F2-977C-457F-8F07-529D69FE0B4C}">
      <dgm:prSet/>
      <dgm:spPr/>
      <dgm:t>
        <a:bodyPr/>
        <a:lstStyle/>
        <a:p>
          <a:endParaRPr lang="en-US"/>
        </a:p>
      </dgm:t>
    </dgm:pt>
    <dgm:pt modelId="{6A0BC36D-D5C8-4B65-9EB6-A26C3FFAE25E}">
      <dgm:prSet phldrT="[文本]"/>
      <dgm:spPr/>
      <dgm:t>
        <a:bodyPr/>
        <a:lstStyle/>
        <a:p>
          <a:r>
            <a:rPr lang="en-US" dirty="0" smtClean="0"/>
            <a:t>2.</a:t>
          </a:r>
          <a:r>
            <a:rPr lang="zh-CN" altLang="en-US" dirty="0" smtClean="0"/>
            <a:t>需求变更，原组件的移植需要通过复制大量雷同代码</a:t>
          </a:r>
          <a:endParaRPr lang="en-US" dirty="0"/>
        </a:p>
      </dgm:t>
    </dgm:pt>
    <dgm:pt modelId="{AD51FAE0-90FA-4AE1-BD9F-69350BC0BDF2}" type="parTrans" cxnId="{41C0C14A-907A-4BCE-A8DF-C7E4348CD984}">
      <dgm:prSet/>
      <dgm:spPr/>
      <dgm:t>
        <a:bodyPr/>
        <a:lstStyle/>
        <a:p>
          <a:endParaRPr lang="en-US"/>
        </a:p>
      </dgm:t>
    </dgm:pt>
    <dgm:pt modelId="{0E77DF70-597B-43B2-A520-870626D3E4DC}" type="sibTrans" cxnId="{41C0C14A-907A-4BCE-A8DF-C7E4348CD984}">
      <dgm:prSet/>
      <dgm:spPr/>
      <dgm:t>
        <a:bodyPr/>
        <a:lstStyle/>
        <a:p>
          <a:endParaRPr lang="en-US"/>
        </a:p>
      </dgm:t>
    </dgm:pt>
    <dgm:pt modelId="{65DBBF92-D5F5-46D3-887D-15B82A429FAA}">
      <dgm:prSet phldrT="[文本]"/>
      <dgm:spPr/>
      <dgm:t>
        <a:bodyPr/>
        <a:lstStyle/>
        <a:p>
          <a:r>
            <a:rPr lang="en-US" dirty="0" smtClean="0"/>
            <a:t>3.</a:t>
          </a:r>
          <a:r>
            <a:rPr lang="zh-CN" altLang="en-US" dirty="0" smtClean="0"/>
            <a:t>新需求看起来很相似，但都得复制粘贴并重写</a:t>
          </a:r>
          <a:endParaRPr lang="en-US" dirty="0"/>
        </a:p>
      </dgm:t>
    </dgm:pt>
    <dgm:pt modelId="{314281CC-1DC1-41DA-AA61-42942D1E108C}" type="parTrans" cxnId="{E4EAFB29-8887-4B7A-A0CD-308CA4F4CA85}">
      <dgm:prSet/>
      <dgm:spPr/>
      <dgm:t>
        <a:bodyPr/>
        <a:lstStyle/>
        <a:p>
          <a:endParaRPr lang="en-US"/>
        </a:p>
      </dgm:t>
    </dgm:pt>
    <dgm:pt modelId="{0F5ECDCA-C0F9-439B-9EB0-C1A1DD51B25B}" type="sibTrans" cxnId="{E4EAFB29-8887-4B7A-A0CD-308CA4F4CA85}">
      <dgm:prSet/>
      <dgm:spPr/>
      <dgm:t>
        <a:bodyPr/>
        <a:lstStyle/>
        <a:p>
          <a:endParaRPr lang="en-US"/>
        </a:p>
      </dgm:t>
    </dgm:pt>
    <dgm:pt modelId="{1081B442-902E-4D4C-AEE7-7396E8B3D407}">
      <dgm:prSet/>
      <dgm:spPr/>
      <dgm:t>
        <a:bodyPr/>
        <a:lstStyle/>
        <a:p>
          <a:r>
            <a:rPr lang="zh-CN" altLang="en-US" dirty="0" smtClean="0"/>
            <a:t>关键词：继承，抽象编程</a:t>
          </a:r>
          <a:endParaRPr lang="en-US" dirty="0"/>
        </a:p>
      </dgm:t>
    </dgm:pt>
    <dgm:pt modelId="{CA74D9E7-1D94-42A3-AE88-9EC6B849B068}" type="parTrans" cxnId="{D254CAB1-31F5-4B37-97B0-5A65A455C3F8}">
      <dgm:prSet/>
      <dgm:spPr/>
      <dgm:t>
        <a:bodyPr/>
        <a:lstStyle/>
        <a:p>
          <a:endParaRPr lang="en-US"/>
        </a:p>
      </dgm:t>
    </dgm:pt>
    <dgm:pt modelId="{CE34E831-C038-4796-89C8-5602233BC7EA}" type="sibTrans" cxnId="{D254CAB1-31F5-4B37-97B0-5A65A455C3F8}">
      <dgm:prSet/>
      <dgm:spPr/>
      <dgm:t>
        <a:bodyPr/>
        <a:lstStyle/>
        <a:p>
          <a:endParaRPr lang="en-US"/>
        </a:p>
      </dgm:t>
    </dgm:pt>
    <dgm:pt modelId="{469B99D5-B957-4812-97D4-4B63140E3FF0}">
      <dgm:prSet/>
      <dgm:spPr/>
      <dgm:t>
        <a:bodyPr/>
        <a:lstStyle/>
        <a:p>
          <a:r>
            <a:rPr lang="zh-CN" altLang="en-US" dirty="0" smtClean="0"/>
            <a:t>关键词：封装，业务逻辑自治</a:t>
          </a:r>
          <a:endParaRPr lang="en-US" dirty="0"/>
        </a:p>
      </dgm:t>
    </dgm:pt>
    <dgm:pt modelId="{B9690DAA-F738-45D4-8C78-9107A2CCDA81}" type="parTrans" cxnId="{16D995A2-6B29-412A-8296-AC86A42C1608}">
      <dgm:prSet/>
      <dgm:spPr/>
      <dgm:t>
        <a:bodyPr/>
        <a:lstStyle/>
        <a:p>
          <a:endParaRPr lang="en-US"/>
        </a:p>
      </dgm:t>
    </dgm:pt>
    <dgm:pt modelId="{70DB248B-AE07-4D5B-BBE0-342016A624D5}" type="sibTrans" cxnId="{16D995A2-6B29-412A-8296-AC86A42C1608}">
      <dgm:prSet/>
      <dgm:spPr/>
      <dgm:t>
        <a:bodyPr/>
        <a:lstStyle/>
        <a:p>
          <a:endParaRPr lang="en-US"/>
        </a:p>
      </dgm:t>
    </dgm:pt>
    <dgm:pt modelId="{92B5BEA1-AAC5-4C76-8A37-B4FC891E7A8C}">
      <dgm:prSet/>
      <dgm:spPr/>
      <dgm:t>
        <a:bodyPr/>
        <a:lstStyle/>
        <a:p>
          <a:r>
            <a:rPr lang="zh-CN" altLang="en-US" dirty="0" smtClean="0"/>
            <a:t>关键词：胶水指令，数据驱动</a:t>
          </a:r>
          <a:endParaRPr lang="en-US" dirty="0"/>
        </a:p>
      </dgm:t>
    </dgm:pt>
    <dgm:pt modelId="{249E4012-16B4-4BA0-8269-7F5D4A7FF04C}" type="parTrans" cxnId="{FACE9E00-EE04-4648-8F96-48C399B0BAB8}">
      <dgm:prSet/>
      <dgm:spPr/>
      <dgm:t>
        <a:bodyPr/>
        <a:lstStyle/>
        <a:p>
          <a:endParaRPr lang="en-US"/>
        </a:p>
      </dgm:t>
    </dgm:pt>
    <dgm:pt modelId="{BB61A1AF-46E7-4D25-A16D-1105020BADF3}" type="sibTrans" cxnId="{FACE9E00-EE04-4648-8F96-48C399B0BAB8}">
      <dgm:prSet/>
      <dgm:spPr/>
      <dgm:t>
        <a:bodyPr/>
        <a:lstStyle/>
        <a:p>
          <a:endParaRPr lang="en-US"/>
        </a:p>
      </dgm:t>
    </dgm:pt>
    <dgm:pt modelId="{11592CF8-7250-4F57-B1DE-A8E88BA12C0F}">
      <dgm:prSet/>
      <dgm:spPr/>
      <dgm:t>
        <a:bodyPr/>
        <a:lstStyle/>
        <a:p>
          <a:r>
            <a:rPr lang="zh-CN" altLang="en-US" dirty="0" smtClean="0"/>
            <a:t>优化方向：如何提取</a:t>
          </a:r>
          <a:r>
            <a:rPr lang="en-US" altLang="zh-CN" dirty="0" smtClean="0"/>
            <a:t>controller</a:t>
          </a:r>
          <a:r>
            <a:rPr lang="zh-CN" altLang="en-US" dirty="0" smtClean="0"/>
            <a:t>的共性来约束开发人员编码模式？</a:t>
          </a:r>
          <a:endParaRPr lang="en-US" dirty="0"/>
        </a:p>
      </dgm:t>
    </dgm:pt>
    <dgm:pt modelId="{8617F24B-4052-4C94-B919-EBEBAE0CC7F7}" type="parTrans" cxnId="{D751DCAA-438A-4EC1-9209-4F541BEEE77F}">
      <dgm:prSet/>
      <dgm:spPr/>
      <dgm:t>
        <a:bodyPr/>
        <a:lstStyle/>
        <a:p>
          <a:endParaRPr lang="en-US"/>
        </a:p>
      </dgm:t>
    </dgm:pt>
    <dgm:pt modelId="{FA4EF260-2F08-4722-80B0-A04A13625FB5}" type="sibTrans" cxnId="{D751DCAA-438A-4EC1-9209-4F541BEEE77F}">
      <dgm:prSet/>
      <dgm:spPr/>
      <dgm:t>
        <a:bodyPr/>
        <a:lstStyle/>
        <a:p>
          <a:endParaRPr lang="en-US"/>
        </a:p>
      </dgm:t>
    </dgm:pt>
    <dgm:pt modelId="{04E7FF10-20F7-4823-9176-567FCF53A9AF}">
      <dgm:prSet/>
      <dgm:spPr/>
      <dgm:t>
        <a:bodyPr/>
        <a:lstStyle/>
        <a:p>
          <a:r>
            <a:rPr lang="zh-CN" altLang="en-US" dirty="0" smtClean="0"/>
            <a:t>优化方向：如何将业务逻辑封装进</a:t>
          </a:r>
          <a:r>
            <a:rPr lang="en-US" altLang="zh-CN" dirty="0" smtClean="0"/>
            <a:t>Directive</a:t>
          </a:r>
          <a:r>
            <a:rPr lang="zh-CN" altLang="en-US" dirty="0" smtClean="0"/>
            <a:t>提升移植性？</a:t>
          </a:r>
          <a:endParaRPr lang="en-US" dirty="0"/>
        </a:p>
      </dgm:t>
    </dgm:pt>
    <dgm:pt modelId="{5A5B037E-BB5E-4726-B6BC-6006F89D2289}" type="parTrans" cxnId="{16DA8587-3737-404A-A1D2-C87C87E253E4}">
      <dgm:prSet/>
      <dgm:spPr/>
      <dgm:t>
        <a:bodyPr/>
        <a:lstStyle/>
        <a:p>
          <a:endParaRPr lang="en-US"/>
        </a:p>
      </dgm:t>
    </dgm:pt>
    <dgm:pt modelId="{5395BAB0-E1C5-4407-AC87-F7BAFAC9F255}" type="sibTrans" cxnId="{16DA8587-3737-404A-A1D2-C87C87E253E4}">
      <dgm:prSet/>
      <dgm:spPr/>
      <dgm:t>
        <a:bodyPr/>
        <a:lstStyle/>
        <a:p>
          <a:endParaRPr lang="en-US"/>
        </a:p>
      </dgm:t>
    </dgm:pt>
    <dgm:pt modelId="{9344E753-C5ED-4163-A33C-4B0315442446}">
      <dgm:prSet/>
      <dgm:spPr/>
      <dgm:t>
        <a:bodyPr/>
        <a:lstStyle/>
        <a:p>
          <a:r>
            <a:rPr lang="zh-CN" altLang="en-US" dirty="0" smtClean="0"/>
            <a:t>优化方向：如果通过构建动态模板系统将</a:t>
          </a:r>
          <a:r>
            <a:rPr lang="en-US" altLang="zh-CN" dirty="0" smtClean="0"/>
            <a:t>UI</a:t>
          </a:r>
          <a:r>
            <a:rPr lang="zh-CN" altLang="en-US" dirty="0" smtClean="0"/>
            <a:t>与业务逻辑再次解耦？</a:t>
          </a:r>
          <a:endParaRPr lang="en-US" dirty="0"/>
        </a:p>
      </dgm:t>
    </dgm:pt>
    <dgm:pt modelId="{E60B861F-0531-41F6-860A-4899313807EC}" type="parTrans" cxnId="{238D59C4-757B-4B7E-B634-1E82A22E982C}">
      <dgm:prSet/>
      <dgm:spPr/>
      <dgm:t>
        <a:bodyPr/>
        <a:lstStyle/>
        <a:p>
          <a:endParaRPr lang="en-US"/>
        </a:p>
      </dgm:t>
    </dgm:pt>
    <dgm:pt modelId="{D52F52F2-47FD-4E27-B4CB-5CD68E5FB5F5}" type="sibTrans" cxnId="{238D59C4-757B-4B7E-B634-1E82A22E982C}">
      <dgm:prSet/>
      <dgm:spPr/>
      <dgm:t>
        <a:bodyPr/>
        <a:lstStyle/>
        <a:p>
          <a:endParaRPr lang="en-US"/>
        </a:p>
      </dgm:t>
    </dgm:pt>
    <dgm:pt modelId="{CDEDDEA6-18E9-4DF0-BA82-6DD060D3F4E6}" type="pres">
      <dgm:prSet presAssocID="{FDCFC3CD-6DD3-458F-85FA-4A9E8D082804}" presName="linear" presStyleCnt="0">
        <dgm:presLayoutVars>
          <dgm:dir/>
          <dgm:animLvl val="lvl"/>
          <dgm:resizeHandles val="exact"/>
        </dgm:presLayoutVars>
      </dgm:prSet>
      <dgm:spPr/>
      <dgm:t>
        <a:bodyPr/>
        <a:lstStyle/>
        <a:p>
          <a:endParaRPr lang="en-US"/>
        </a:p>
      </dgm:t>
    </dgm:pt>
    <dgm:pt modelId="{ED3AC9B9-6B46-4F6C-A53B-3D605249231A}" type="pres">
      <dgm:prSet presAssocID="{DBF69277-86ED-4F18-9CE2-A1770CC9E63C}" presName="parentLin" presStyleCnt="0"/>
      <dgm:spPr/>
    </dgm:pt>
    <dgm:pt modelId="{5BBADB2C-6455-4600-8BEF-987D12D3E7E0}" type="pres">
      <dgm:prSet presAssocID="{DBF69277-86ED-4F18-9CE2-A1770CC9E63C}" presName="parentLeftMargin" presStyleLbl="node1" presStyleIdx="0" presStyleCnt="3"/>
      <dgm:spPr/>
      <dgm:t>
        <a:bodyPr/>
        <a:lstStyle/>
        <a:p>
          <a:endParaRPr lang="en-US"/>
        </a:p>
      </dgm:t>
    </dgm:pt>
    <dgm:pt modelId="{1637E449-2499-4FA8-8ED1-BEA3752E590C}" type="pres">
      <dgm:prSet presAssocID="{DBF69277-86ED-4F18-9CE2-A1770CC9E63C}" presName="parentText" presStyleLbl="node1" presStyleIdx="0" presStyleCnt="3">
        <dgm:presLayoutVars>
          <dgm:chMax val="0"/>
          <dgm:bulletEnabled val="1"/>
        </dgm:presLayoutVars>
      </dgm:prSet>
      <dgm:spPr/>
      <dgm:t>
        <a:bodyPr/>
        <a:lstStyle/>
        <a:p>
          <a:endParaRPr lang="en-US"/>
        </a:p>
      </dgm:t>
    </dgm:pt>
    <dgm:pt modelId="{DE05E7AB-1C95-4102-9AF8-60A614A226DC}" type="pres">
      <dgm:prSet presAssocID="{DBF69277-86ED-4F18-9CE2-A1770CC9E63C}" presName="negativeSpace" presStyleCnt="0"/>
      <dgm:spPr/>
    </dgm:pt>
    <dgm:pt modelId="{3C92FFEB-E73B-4F1E-B334-0BAC38B1D199}" type="pres">
      <dgm:prSet presAssocID="{DBF69277-86ED-4F18-9CE2-A1770CC9E63C}" presName="childText" presStyleLbl="conFgAcc1" presStyleIdx="0" presStyleCnt="3">
        <dgm:presLayoutVars>
          <dgm:bulletEnabled val="1"/>
        </dgm:presLayoutVars>
      </dgm:prSet>
      <dgm:spPr/>
      <dgm:t>
        <a:bodyPr/>
        <a:lstStyle/>
        <a:p>
          <a:endParaRPr lang="en-US"/>
        </a:p>
      </dgm:t>
    </dgm:pt>
    <dgm:pt modelId="{48640081-A447-4635-91A6-C8399FF8898E}" type="pres">
      <dgm:prSet presAssocID="{C4B09BE7-9D79-4BA3-AFF6-3D1FB58B1BBD}" presName="spaceBetweenRectangles" presStyleCnt="0"/>
      <dgm:spPr/>
    </dgm:pt>
    <dgm:pt modelId="{BFDFE324-D054-4F4D-A6DE-61D579936BA5}" type="pres">
      <dgm:prSet presAssocID="{6A0BC36D-D5C8-4B65-9EB6-A26C3FFAE25E}" presName="parentLin" presStyleCnt="0"/>
      <dgm:spPr/>
    </dgm:pt>
    <dgm:pt modelId="{36265BB3-F1B5-4BE5-8472-8265AF927863}" type="pres">
      <dgm:prSet presAssocID="{6A0BC36D-D5C8-4B65-9EB6-A26C3FFAE25E}" presName="parentLeftMargin" presStyleLbl="node1" presStyleIdx="0" presStyleCnt="3"/>
      <dgm:spPr/>
      <dgm:t>
        <a:bodyPr/>
        <a:lstStyle/>
        <a:p>
          <a:endParaRPr lang="en-US"/>
        </a:p>
      </dgm:t>
    </dgm:pt>
    <dgm:pt modelId="{9EB3E89A-5D52-4CA8-BCC0-B4E55C9392D7}" type="pres">
      <dgm:prSet presAssocID="{6A0BC36D-D5C8-4B65-9EB6-A26C3FFAE25E}" presName="parentText" presStyleLbl="node1" presStyleIdx="1" presStyleCnt="3">
        <dgm:presLayoutVars>
          <dgm:chMax val="0"/>
          <dgm:bulletEnabled val="1"/>
        </dgm:presLayoutVars>
      </dgm:prSet>
      <dgm:spPr/>
      <dgm:t>
        <a:bodyPr/>
        <a:lstStyle/>
        <a:p>
          <a:endParaRPr lang="en-US"/>
        </a:p>
      </dgm:t>
    </dgm:pt>
    <dgm:pt modelId="{7FB7B00E-BF4B-4488-92FD-76C084C38CE0}" type="pres">
      <dgm:prSet presAssocID="{6A0BC36D-D5C8-4B65-9EB6-A26C3FFAE25E}" presName="negativeSpace" presStyleCnt="0"/>
      <dgm:spPr/>
    </dgm:pt>
    <dgm:pt modelId="{60AFCC2C-8A15-4E4F-8ECB-F9D4A704B094}" type="pres">
      <dgm:prSet presAssocID="{6A0BC36D-D5C8-4B65-9EB6-A26C3FFAE25E}" presName="childText" presStyleLbl="conFgAcc1" presStyleIdx="1" presStyleCnt="3">
        <dgm:presLayoutVars>
          <dgm:bulletEnabled val="1"/>
        </dgm:presLayoutVars>
      </dgm:prSet>
      <dgm:spPr/>
      <dgm:t>
        <a:bodyPr/>
        <a:lstStyle/>
        <a:p>
          <a:endParaRPr lang="en-US"/>
        </a:p>
      </dgm:t>
    </dgm:pt>
    <dgm:pt modelId="{B4A99449-A92E-41AC-9199-42F3D87AC1ED}" type="pres">
      <dgm:prSet presAssocID="{0E77DF70-597B-43B2-A520-870626D3E4DC}" presName="spaceBetweenRectangles" presStyleCnt="0"/>
      <dgm:spPr/>
    </dgm:pt>
    <dgm:pt modelId="{153204C6-9983-43E9-A3C4-C99F5066DD20}" type="pres">
      <dgm:prSet presAssocID="{65DBBF92-D5F5-46D3-887D-15B82A429FAA}" presName="parentLin" presStyleCnt="0"/>
      <dgm:spPr/>
    </dgm:pt>
    <dgm:pt modelId="{BD30E755-3130-4829-8DC1-DF0119010D9E}" type="pres">
      <dgm:prSet presAssocID="{65DBBF92-D5F5-46D3-887D-15B82A429FAA}" presName="parentLeftMargin" presStyleLbl="node1" presStyleIdx="1" presStyleCnt="3"/>
      <dgm:spPr/>
      <dgm:t>
        <a:bodyPr/>
        <a:lstStyle/>
        <a:p>
          <a:endParaRPr lang="en-US"/>
        </a:p>
      </dgm:t>
    </dgm:pt>
    <dgm:pt modelId="{4D72276C-F3B7-47DA-9253-7D8C74D2D0E5}" type="pres">
      <dgm:prSet presAssocID="{65DBBF92-D5F5-46D3-887D-15B82A429FAA}" presName="parentText" presStyleLbl="node1" presStyleIdx="2" presStyleCnt="3">
        <dgm:presLayoutVars>
          <dgm:chMax val="0"/>
          <dgm:bulletEnabled val="1"/>
        </dgm:presLayoutVars>
      </dgm:prSet>
      <dgm:spPr/>
      <dgm:t>
        <a:bodyPr/>
        <a:lstStyle/>
        <a:p>
          <a:endParaRPr lang="en-US"/>
        </a:p>
      </dgm:t>
    </dgm:pt>
    <dgm:pt modelId="{5A99FC6F-D9A2-42CF-8D45-9191C44CABA1}" type="pres">
      <dgm:prSet presAssocID="{65DBBF92-D5F5-46D3-887D-15B82A429FAA}" presName="negativeSpace" presStyleCnt="0"/>
      <dgm:spPr/>
    </dgm:pt>
    <dgm:pt modelId="{F64586A2-4011-4F3F-AA08-A484129C0E7B}" type="pres">
      <dgm:prSet presAssocID="{65DBBF92-D5F5-46D3-887D-15B82A429FAA}" presName="childText" presStyleLbl="conFgAcc1" presStyleIdx="2" presStyleCnt="3">
        <dgm:presLayoutVars>
          <dgm:bulletEnabled val="1"/>
        </dgm:presLayoutVars>
      </dgm:prSet>
      <dgm:spPr/>
      <dgm:t>
        <a:bodyPr/>
        <a:lstStyle/>
        <a:p>
          <a:endParaRPr lang="en-US"/>
        </a:p>
      </dgm:t>
    </dgm:pt>
  </dgm:ptLst>
  <dgm:cxnLst>
    <dgm:cxn modelId="{238D59C4-757B-4B7E-B634-1E82A22E982C}" srcId="{65DBBF92-D5F5-46D3-887D-15B82A429FAA}" destId="{9344E753-C5ED-4163-A33C-4B0315442446}" srcOrd="0" destOrd="0" parTransId="{E60B861F-0531-41F6-860A-4899313807EC}" sibTransId="{D52F52F2-47FD-4E27-B4CB-5CD68E5FB5F5}"/>
    <dgm:cxn modelId="{EB9C580F-9B95-40CA-B458-3341715F1E0E}" type="presOf" srcId="{9344E753-C5ED-4163-A33C-4B0315442446}" destId="{F64586A2-4011-4F3F-AA08-A484129C0E7B}" srcOrd="0" destOrd="0" presId="urn:microsoft.com/office/officeart/2005/8/layout/list1"/>
    <dgm:cxn modelId="{16DA8587-3737-404A-A1D2-C87C87E253E4}" srcId="{6A0BC36D-D5C8-4B65-9EB6-A26C3FFAE25E}" destId="{04E7FF10-20F7-4823-9176-567FCF53A9AF}" srcOrd="0" destOrd="0" parTransId="{5A5B037E-BB5E-4726-B6BC-6006F89D2289}" sibTransId="{5395BAB0-E1C5-4407-AC87-F7BAFAC9F255}"/>
    <dgm:cxn modelId="{A87E9E84-E8DA-4026-A9B6-B54DFE649134}" type="presOf" srcId="{FDCFC3CD-6DD3-458F-85FA-4A9E8D082804}" destId="{CDEDDEA6-18E9-4DF0-BA82-6DD060D3F4E6}" srcOrd="0" destOrd="0" presId="urn:microsoft.com/office/officeart/2005/8/layout/list1"/>
    <dgm:cxn modelId="{D751DCAA-438A-4EC1-9209-4F541BEEE77F}" srcId="{DBF69277-86ED-4F18-9CE2-A1770CC9E63C}" destId="{11592CF8-7250-4F57-B1DE-A8E88BA12C0F}" srcOrd="0" destOrd="0" parTransId="{8617F24B-4052-4C94-B919-EBEBAE0CC7F7}" sibTransId="{FA4EF260-2F08-4722-80B0-A04A13625FB5}"/>
    <dgm:cxn modelId="{5FD270F2-977C-457F-8F07-529D69FE0B4C}" srcId="{FDCFC3CD-6DD3-458F-85FA-4A9E8D082804}" destId="{DBF69277-86ED-4F18-9CE2-A1770CC9E63C}" srcOrd="0" destOrd="0" parTransId="{56C5B035-D576-46C6-86B3-769507341E0E}" sibTransId="{C4B09BE7-9D79-4BA3-AFF6-3D1FB58B1BBD}"/>
    <dgm:cxn modelId="{FACE9E00-EE04-4648-8F96-48C399B0BAB8}" srcId="{65DBBF92-D5F5-46D3-887D-15B82A429FAA}" destId="{92B5BEA1-AAC5-4C76-8A37-B4FC891E7A8C}" srcOrd="1" destOrd="0" parTransId="{249E4012-16B4-4BA0-8269-7F5D4A7FF04C}" sibTransId="{BB61A1AF-46E7-4D25-A16D-1105020BADF3}"/>
    <dgm:cxn modelId="{52463B4F-29B2-4174-BC89-6FAEFF5C422C}" type="presOf" srcId="{6A0BC36D-D5C8-4B65-9EB6-A26C3FFAE25E}" destId="{9EB3E89A-5D52-4CA8-BCC0-B4E55C9392D7}" srcOrd="1" destOrd="0" presId="urn:microsoft.com/office/officeart/2005/8/layout/list1"/>
    <dgm:cxn modelId="{E9D4A29A-4680-41D9-91FF-E0A1CFE67FCC}" type="presOf" srcId="{1081B442-902E-4D4C-AEE7-7396E8B3D407}" destId="{3C92FFEB-E73B-4F1E-B334-0BAC38B1D199}" srcOrd="0" destOrd="1" presId="urn:microsoft.com/office/officeart/2005/8/layout/list1"/>
    <dgm:cxn modelId="{69FEAA0B-563D-4989-8691-121654981B1B}" type="presOf" srcId="{6A0BC36D-D5C8-4B65-9EB6-A26C3FFAE25E}" destId="{36265BB3-F1B5-4BE5-8472-8265AF927863}" srcOrd="0" destOrd="0" presId="urn:microsoft.com/office/officeart/2005/8/layout/list1"/>
    <dgm:cxn modelId="{D254CAB1-31F5-4B37-97B0-5A65A455C3F8}" srcId="{DBF69277-86ED-4F18-9CE2-A1770CC9E63C}" destId="{1081B442-902E-4D4C-AEE7-7396E8B3D407}" srcOrd="1" destOrd="0" parTransId="{CA74D9E7-1D94-42A3-AE88-9EC6B849B068}" sibTransId="{CE34E831-C038-4796-89C8-5602233BC7EA}"/>
    <dgm:cxn modelId="{41C0C14A-907A-4BCE-A8DF-C7E4348CD984}" srcId="{FDCFC3CD-6DD3-458F-85FA-4A9E8D082804}" destId="{6A0BC36D-D5C8-4B65-9EB6-A26C3FFAE25E}" srcOrd="1" destOrd="0" parTransId="{AD51FAE0-90FA-4AE1-BD9F-69350BC0BDF2}" sibTransId="{0E77DF70-597B-43B2-A520-870626D3E4DC}"/>
    <dgm:cxn modelId="{30A67514-74EA-41FB-A0B3-838320FEC74C}" type="presOf" srcId="{65DBBF92-D5F5-46D3-887D-15B82A429FAA}" destId="{BD30E755-3130-4829-8DC1-DF0119010D9E}" srcOrd="0" destOrd="0" presId="urn:microsoft.com/office/officeart/2005/8/layout/list1"/>
    <dgm:cxn modelId="{CC2448C3-83BC-43F2-868A-0CBA5204939A}" type="presOf" srcId="{DBF69277-86ED-4F18-9CE2-A1770CC9E63C}" destId="{1637E449-2499-4FA8-8ED1-BEA3752E590C}" srcOrd="1" destOrd="0" presId="urn:microsoft.com/office/officeart/2005/8/layout/list1"/>
    <dgm:cxn modelId="{B0E1ECBD-CEC1-4F5C-A828-F5BF9328026E}" type="presOf" srcId="{65DBBF92-D5F5-46D3-887D-15B82A429FAA}" destId="{4D72276C-F3B7-47DA-9253-7D8C74D2D0E5}" srcOrd="1" destOrd="0" presId="urn:microsoft.com/office/officeart/2005/8/layout/list1"/>
    <dgm:cxn modelId="{E4EAFB29-8887-4B7A-A0CD-308CA4F4CA85}" srcId="{FDCFC3CD-6DD3-458F-85FA-4A9E8D082804}" destId="{65DBBF92-D5F5-46D3-887D-15B82A429FAA}" srcOrd="2" destOrd="0" parTransId="{314281CC-1DC1-41DA-AA61-42942D1E108C}" sibTransId="{0F5ECDCA-C0F9-439B-9EB0-C1A1DD51B25B}"/>
    <dgm:cxn modelId="{F3D92A9B-503A-451E-AB58-A287105F3F84}" type="presOf" srcId="{11592CF8-7250-4F57-B1DE-A8E88BA12C0F}" destId="{3C92FFEB-E73B-4F1E-B334-0BAC38B1D199}" srcOrd="0" destOrd="0" presId="urn:microsoft.com/office/officeart/2005/8/layout/list1"/>
    <dgm:cxn modelId="{C2828DB6-BC53-4C5F-AADF-83BD06D2A703}" type="presOf" srcId="{DBF69277-86ED-4F18-9CE2-A1770CC9E63C}" destId="{5BBADB2C-6455-4600-8BEF-987D12D3E7E0}" srcOrd="0" destOrd="0" presId="urn:microsoft.com/office/officeart/2005/8/layout/list1"/>
    <dgm:cxn modelId="{5A0AB2A2-C8F1-48D5-AC8A-DA70AF733D85}" type="presOf" srcId="{92B5BEA1-AAC5-4C76-8A37-B4FC891E7A8C}" destId="{F64586A2-4011-4F3F-AA08-A484129C0E7B}" srcOrd="0" destOrd="1" presId="urn:microsoft.com/office/officeart/2005/8/layout/list1"/>
    <dgm:cxn modelId="{11FAB7DF-0B65-4C7C-BC46-529D79A80048}" type="presOf" srcId="{469B99D5-B957-4812-97D4-4B63140E3FF0}" destId="{60AFCC2C-8A15-4E4F-8ECB-F9D4A704B094}" srcOrd="0" destOrd="1" presId="urn:microsoft.com/office/officeart/2005/8/layout/list1"/>
    <dgm:cxn modelId="{5963A600-20EF-41CF-BDE1-1D3396F08AEC}" type="presOf" srcId="{04E7FF10-20F7-4823-9176-567FCF53A9AF}" destId="{60AFCC2C-8A15-4E4F-8ECB-F9D4A704B094}" srcOrd="0" destOrd="0" presId="urn:microsoft.com/office/officeart/2005/8/layout/list1"/>
    <dgm:cxn modelId="{16D995A2-6B29-412A-8296-AC86A42C1608}" srcId="{6A0BC36D-D5C8-4B65-9EB6-A26C3FFAE25E}" destId="{469B99D5-B957-4812-97D4-4B63140E3FF0}" srcOrd="1" destOrd="0" parTransId="{B9690DAA-F738-45D4-8C78-9107A2CCDA81}" sibTransId="{70DB248B-AE07-4D5B-BBE0-342016A624D5}"/>
    <dgm:cxn modelId="{945447EB-1EEA-461A-AC7B-F2F970111958}" type="presParOf" srcId="{CDEDDEA6-18E9-4DF0-BA82-6DD060D3F4E6}" destId="{ED3AC9B9-6B46-4F6C-A53B-3D605249231A}" srcOrd="0" destOrd="0" presId="urn:microsoft.com/office/officeart/2005/8/layout/list1"/>
    <dgm:cxn modelId="{F69E4F0F-C3B5-498D-80CD-10491B771C8C}" type="presParOf" srcId="{ED3AC9B9-6B46-4F6C-A53B-3D605249231A}" destId="{5BBADB2C-6455-4600-8BEF-987D12D3E7E0}" srcOrd="0" destOrd="0" presId="urn:microsoft.com/office/officeart/2005/8/layout/list1"/>
    <dgm:cxn modelId="{1A12F47A-49AE-4B7B-BEC0-99800D0AF988}" type="presParOf" srcId="{ED3AC9B9-6B46-4F6C-A53B-3D605249231A}" destId="{1637E449-2499-4FA8-8ED1-BEA3752E590C}" srcOrd="1" destOrd="0" presId="urn:microsoft.com/office/officeart/2005/8/layout/list1"/>
    <dgm:cxn modelId="{3280C88F-77A9-42E9-9864-193DCBAE89F0}" type="presParOf" srcId="{CDEDDEA6-18E9-4DF0-BA82-6DD060D3F4E6}" destId="{DE05E7AB-1C95-4102-9AF8-60A614A226DC}" srcOrd="1" destOrd="0" presId="urn:microsoft.com/office/officeart/2005/8/layout/list1"/>
    <dgm:cxn modelId="{E114A8F3-CF6C-4B9E-B8C6-192FF909B43B}" type="presParOf" srcId="{CDEDDEA6-18E9-4DF0-BA82-6DD060D3F4E6}" destId="{3C92FFEB-E73B-4F1E-B334-0BAC38B1D199}" srcOrd="2" destOrd="0" presId="urn:microsoft.com/office/officeart/2005/8/layout/list1"/>
    <dgm:cxn modelId="{0DBA4A7F-3A06-4BA5-AE31-6374297E5D0F}" type="presParOf" srcId="{CDEDDEA6-18E9-4DF0-BA82-6DD060D3F4E6}" destId="{48640081-A447-4635-91A6-C8399FF8898E}" srcOrd="3" destOrd="0" presId="urn:microsoft.com/office/officeart/2005/8/layout/list1"/>
    <dgm:cxn modelId="{FA826296-505C-4DCB-A58D-454F28C13707}" type="presParOf" srcId="{CDEDDEA6-18E9-4DF0-BA82-6DD060D3F4E6}" destId="{BFDFE324-D054-4F4D-A6DE-61D579936BA5}" srcOrd="4" destOrd="0" presId="urn:microsoft.com/office/officeart/2005/8/layout/list1"/>
    <dgm:cxn modelId="{02ACDDCC-BC89-4888-92D3-D1050DA1052F}" type="presParOf" srcId="{BFDFE324-D054-4F4D-A6DE-61D579936BA5}" destId="{36265BB3-F1B5-4BE5-8472-8265AF927863}" srcOrd="0" destOrd="0" presId="urn:microsoft.com/office/officeart/2005/8/layout/list1"/>
    <dgm:cxn modelId="{BEB5E03D-6203-4CEC-859A-36C2693054FD}" type="presParOf" srcId="{BFDFE324-D054-4F4D-A6DE-61D579936BA5}" destId="{9EB3E89A-5D52-4CA8-BCC0-B4E55C9392D7}" srcOrd="1" destOrd="0" presId="urn:microsoft.com/office/officeart/2005/8/layout/list1"/>
    <dgm:cxn modelId="{BC0C1DAE-0138-4AE6-8C39-FBDF522E9D18}" type="presParOf" srcId="{CDEDDEA6-18E9-4DF0-BA82-6DD060D3F4E6}" destId="{7FB7B00E-BF4B-4488-92FD-76C084C38CE0}" srcOrd="5" destOrd="0" presId="urn:microsoft.com/office/officeart/2005/8/layout/list1"/>
    <dgm:cxn modelId="{9DE243C3-518A-4C44-AA08-2A21FBA913F0}" type="presParOf" srcId="{CDEDDEA6-18E9-4DF0-BA82-6DD060D3F4E6}" destId="{60AFCC2C-8A15-4E4F-8ECB-F9D4A704B094}" srcOrd="6" destOrd="0" presId="urn:microsoft.com/office/officeart/2005/8/layout/list1"/>
    <dgm:cxn modelId="{609F9DD0-3925-4D0A-BFB4-1BF8AE95C42E}" type="presParOf" srcId="{CDEDDEA6-18E9-4DF0-BA82-6DD060D3F4E6}" destId="{B4A99449-A92E-41AC-9199-42F3D87AC1ED}" srcOrd="7" destOrd="0" presId="urn:microsoft.com/office/officeart/2005/8/layout/list1"/>
    <dgm:cxn modelId="{48FF8D5B-43AE-4119-945C-46F69EDB2DB3}" type="presParOf" srcId="{CDEDDEA6-18E9-4DF0-BA82-6DD060D3F4E6}" destId="{153204C6-9983-43E9-A3C4-C99F5066DD20}" srcOrd="8" destOrd="0" presId="urn:microsoft.com/office/officeart/2005/8/layout/list1"/>
    <dgm:cxn modelId="{830F36B4-968A-4B9C-ADF8-34BE9AE43F0B}" type="presParOf" srcId="{153204C6-9983-43E9-A3C4-C99F5066DD20}" destId="{BD30E755-3130-4829-8DC1-DF0119010D9E}" srcOrd="0" destOrd="0" presId="urn:microsoft.com/office/officeart/2005/8/layout/list1"/>
    <dgm:cxn modelId="{E7CDA940-000F-49BA-84F7-94DB535BB477}" type="presParOf" srcId="{153204C6-9983-43E9-A3C4-C99F5066DD20}" destId="{4D72276C-F3B7-47DA-9253-7D8C74D2D0E5}" srcOrd="1" destOrd="0" presId="urn:microsoft.com/office/officeart/2005/8/layout/list1"/>
    <dgm:cxn modelId="{32B726D6-CD29-4A9E-AEB5-86BD0637BA98}" type="presParOf" srcId="{CDEDDEA6-18E9-4DF0-BA82-6DD060D3F4E6}" destId="{5A99FC6F-D9A2-42CF-8D45-9191C44CABA1}" srcOrd="9" destOrd="0" presId="urn:microsoft.com/office/officeart/2005/8/layout/list1"/>
    <dgm:cxn modelId="{699129EA-4B98-4ED4-BE52-BBAF8DC6DB96}" type="presParOf" srcId="{CDEDDEA6-18E9-4DF0-BA82-6DD060D3F4E6}" destId="{F64586A2-4011-4F3F-AA08-A484129C0E7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4B791B-BA48-482C-A3F2-9EBF222E876C}" type="doc">
      <dgm:prSet loTypeId="urn:microsoft.com/office/officeart/2005/8/layout/process4" loCatId="list" qsTypeId="urn:microsoft.com/office/officeart/2005/8/quickstyle/simple2" qsCatId="simple" csTypeId="urn:microsoft.com/office/officeart/2005/8/colors/accent0_1" csCatId="mainScheme" phldr="1"/>
      <dgm:spPr/>
      <dgm:t>
        <a:bodyPr/>
        <a:lstStyle/>
        <a:p>
          <a:endParaRPr lang="en-US"/>
        </a:p>
      </dgm:t>
    </dgm:pt>
    <dgm:pt modelId="{BEFAD5C2-4217-4B69-A101-FA90847F03C6}">
      <dgm:prSet phldrT="[文本]"/>
      <dgm:spPr/>
      <dgm:t>
        <a:bodyPr/>
        <a:lstStyle/>
        <a:p>
          <a:r>
            <a:rPr lang="en-US" altLang="zh-CN" dirty="0" smtClean="0"/>
            <a:t>stage1</a:t>
          </a:r>
          <a:endParaRPr lang="en-US" dirty="0"/>
        </a:p>
      </dgm:t>
    </dgm:pt>
    <dgm:pt modelId="{1B4D7E60-5381-438C-8885-62945D09D5F1}" type="parTrans" cxnId="{5F5FB939-F231-4830-96CB-142E5D39CAEF}">
      <dgm:prSet/>
      <dgm:spPr/>
      <dgm:t>
        <a:bodyPr/>
        <a:lstStyle/>
        <a:p>
          <a:endParaRPr lang="en-US"/>
        </a:p>
      </dgm:t>
    </dgm:pt>
    <dgm:pt modelId="{561CAEFC-D17B-4D78-899E-6E7A632FD7E0}" type="sibTrans" cxnId="{5F5FB939-F231-4830-96CB-142E5D39CAEF}">
      <dgm:prSet/>
      <dgm:spPr/>
      <dgm:t>
        <a:bodyPr/>
        <a:lstStyle/>
        <a:p>
          <a:endParaRPr lang="en-US"/>
        </a:p>
      </dgm:t>
    </dgm:pt>
    <dgm:pt modelId="{F188640C-F638-4E85-8FC5-3CBCA6990C83}">
      <dgm:prSet phldrT="[文本]"/>
      <dgm:spPr/>
      <dgm:t>
        <a:bodyPr/>
        <a:lstStyle/>
        <a:p>
          <a:r>
            <a:rPr lang="zh-CN" altLang="en-US" dirty="0" smtClean="0"/>
            <a:t>基本模块拆分</a:t>
          </a:r>
          <a:endParaRPr lang="en-US" dirty="0"/>
        </a:p>
      </dgm:t>
    </dgm:pt>
    <dgm:pt modelId="{12C7F18E-F663-4423-99A1-267405B6745F}" type="parTrans" cxnId="{01AABC3E-2AB8-466F-BF7A-4C05460616C9}">
      <dgm:prSet/>
      <dgm:spPr/>
      <dgm:t>
        <a:bodyPr/>
        <a:lstStyle/>
        <a:p>
          <a:endParaRPr lang="en-US"/>
        </a:p>
      </dgm:t>
    </dgm:pt>
    <dgm:pt modelId="{98419EAB-49B7-41D3-AA6E-276173DEFFDE}" type="sibTrans" cxnId="{01AABC3E-2AB8-466F-BF7A-4C05460616C9}">
      <dgm:prSet/>
      <dgm:spPr/>
      <dgm:t>
        <a:bodyPr/>
        <a:lstStyle/>
        <a:p>
          <a:endParaRPr lang="en-US"/>
        </a:p>
      </dgm:t>
    </dgm:pt>
    <dgm:pt modelId="{DE066B36-FB81-4FC1-B9F4-7275CC251FA4}">
      <dgm:prSet phldrT="[文本]"/>
      <dgm:spPr/>
      <dgm:t>
        <a:bodyPr/>
        <a:lstStyle/>
        <a:p>
          <a:r>
            <a:rPr lang="en-US" altLang="zh-CN" dirty="0" smtClean="0"/>
            <a:t>stage2</a:t>
          </a:r>
          <a:endParaRPr lang="en-US" dirty="0"/>
        </a:p>
      </dgm:t>
    </dgm:pt>
    <dgm:pt modelId="{E3F010E7-FCAE-4FCA-9AB5-A7ACDB3C8755}" type="parTrans" cxnId="{54774898-AA3D-41D5-A327-97A7997A8705}">
      <dgm:prSet/>
      <dgm:spPr/>
      <dgm:t>
        <a:bodyPr/>
        <a:lstStyle/>
        <a:p>
          <a:endParaRPr lang="en-US"/>
        </a:p>
      </dgm:t>
    </dgm:pt>
    <dgm:pt modelId="{CCC9B515-C59A-4783-9BC6-5998395C81A1}" type="sibTrans" cxnId="{54774898-AA3D-41D5-A327-97A7997A8705}">
      <dgm:prSet/>
      <dgm:spPr/>
      <dgm:t>
        <a:bodyPr/>
        <a:lstStyle/>
        <a:p>
          <a:endParaRPr lang="en-US"/>
        </a:p>
      </dgm:t>
    </dgm:pt>
    <dgm:pt modelId="{0B699085-0FCE-426A-B3A5-E9B86E0459CA}">
      <dgm:prSet phldrT="[文本]"/>
      <dgm:spPr/>
      <dgm:t>
        <a:bodyPr/>
        <a:lstStyle/>
        <a:p>
          <a:r>
            <a:rPr lang="zh-CN" altLang="en-US" dirty="0" smtClean="0"/>
            <a:t>父子级控制器，组合视图拆分</a:t>
          </a:r>
          <a:endParaRPr lang="en-US" dirty="0"/>
        </a:p>
      </dgm:t>
    </dgm:pt>
    <dgm:pt modelId="{993EC117-1BCA-481F-9268-1DEA223F41E1}" type="parTrans" cxnId="{EEAD5C54-2540-42BE-AE33-1414CC11BAA1}">
      <dgm:prSet/>
      <dgm:spPr/>
      <dgm:t>
        <a:bodyPr/>
        <a:lstStyle/>
        <a:p>
          <a:endParaRPr lang="en-US"/>
        </a:p>
      </dgm:t>
    </dgm:pt>
    <dgm:pt modelId="{29FD5CC5-3D67-490A-876D-AF79AA5FBAD1}" type="sibTrans" cxnId="{EEAD5C54-2540-42BE-AE33-1414CC11BAA1}">
      <dgm:prSet/>
      <dgm:spPr/>
      <dgm:t>
        <a:bodyPr/>
        <a:lstStyle/>
        <a:p>
          <a:endParaRPr lang="en-US"/>
        </a:p>
      </dgm:t>
    </dgm:pt>
    <dgm:pt modelId="{37F2F1E9-98CE-45D7-BB01-EB71EFA703DB}">
      <dgm:prSet phldrT="[文本]"/>
      <dgm:spPr/>
      <dgm:t>
        <a:bodyPr/>
        <a:lstStyle/>
        <a:p>
          <a:r>
            <a:rPr lang="en-US" altLang="zh-CN" dirty="0" smtClean="0"/>
            <a:t>stage3</a:t>
          </a:r>
          <a:endParaRPr lang="en-US" dirty="0"/>
        </a:p>
      </dgm:t>
    </dgm:pt>
    <dgm:pt modelId="{AE67748F-C0F8-46F3-ACCB-462B6224AC0F}" type="parTrans" cxnId="{699BC457-8642-413D-A794-3154E434AFF3}">
      <dgm:prSet/>
      <dgm:spPr/>
      <dgm:t>
        <a:bodyPr/>
        <a:lstStyle/>
        <a:p>
          <a:endParaRPr lang="en-US"/>
        </a:p>
      </dgm:t>
    </dgm:pt>
    <dgm:pt modelId="{FCD433E1-758E-4818-BE97-8D5E526876D0}" type="sibTrans" cxnId="{699BC457-8642-413D-A794-3154E434AFF3}">
      <dgm:prSet/>
      <dgm:spPr/>
      <dgm:t>
        <a:bodyPr/>
        <a:lstStyle/>
        <a:p>
          <a:endParaRPr lang="en-US"/>
        </a:p>
      </dgm:t>
    </dgm:pt>
    <dgm:pt modelId="{E4D38657-ADB2-4890-BA09-A898137B211D}">
      <dgm:prSet phldrT="[文本]"/>
      <dgm:spPr/>
      <dgm:t>
        <a:bodyPr/>
        <a:lstStyle/>
        <a:p>
          <a:r>
            <a:rPr lang="zh-CN" altLang="en-US" dirty="0" smtClean="0"/>
            <a:t>动态模型系统：面向对象编程与业务逻辑自治组件</a:t>
          </a:r>
          <a:endParaRPr lang="en-US" dirty="0"/>
        </a:p>
      </dgm:t>
    </dgm:pt>
    <dgm:pt modelId="{FFB22916-DCEE-4952-ADDE-A2CF1C4E0385}" type="parTrans" cxnId="{3669786A-B6E0-4480-AB5E-282C3CE34B25}">
      <dgm:prSet/>
      <dgm:spPr/>
      <dgm:t>
        <a:bodyPr/>
        <a:lstStyle/>
        <a:p>
          <a:endParaRPr lang="en-US"/>
        </a:p>
      </dgm:t>
    </dgm:pt>
    <dgm:pt modelId="{E0503595-AB6E-4C94-B23D-72DA00479900}" type="sibTrans" cxnId="{3669786A-B6E0-4480-AB5E-282C3CE34B25}">
      <dgm:prSet/>
      <dgm:spPr/>
      <dgm:t>
        <a:bodyPr/>
        <a:lstStyle/>
        <a:p>
          <a:endParaRPr lang="en-US"/>
        </a:p>
      </dgm:t>
    </dgm:pt>
    <dgm:pt modelId="{064F8C81-4C74-499A-B981-5E3C8DA5D052}">
      <dgm:prSet/>
      <dgm:spPr/>
      <dgm:t>
        <a:bodyPr/>
        <a:lstStyle/>
        <a:p>
          <a:r>
            <a:rPr lang="en-US" dirty="0" err="1" smtClean="0"/>
            <a:t>origincode</a:t>
          </a:r>
          <a:endParaRPr lang="en-US" dirty="0"/>
        </a:p>
      </dgm:t>
    </dgm:pt>
    <dgm:pt modelId="{C9AF1720-4799-4E02-8FD3-59B18FEB4B57}" type="parTrans" cxnId="{9AF66B9D-6CC5-4E01-8774-2C36A03C768F}">
      <dgm:prSet/>
      <dgm:spPr/>
      <dgm:t>
        <a:bodyPr/>
        <a:lstStyle/>
        <a:p>
          <a:endParaRPr lang="en-US"/>
        </a:p>
      </dgm:t>
    </dgm:pt>
    <dgm:pt modelId="{BA116CCF-3333-46F1-85CF-360B859B5456}" type="sibTrans" cxnId="{9AF66B9D-6CC5-4E01-8774-2C36A03C768F}">
      <dgm:prSet/>
      <dgm:spPr/>
      <dgm:t>
        <a:bodyPr/>
        <a:lstStyle/>
        <a:p>
          <a:endParaRPr lang="en-US"/>
        </a:p>
      </dgm:t>
    </dgm:pt>
    <dgm:pt modelId="{338C381F-99DD-48AE-8E7C-CFD5155E97C3}">
      <dgm:prSet/>
      <dgm:spPr/>
      <dgm:t>
        <a:bodyPr/>
        <a:lstStyle/>
        <a:p>
          <a:r>
            <a:rPr lang="zh-CN" altLang="en-US" dirty="0" smtClean="0"/>
            <a:t>未优化的示例代码</a:t>
          </a:r>
          <a:endParaRPr lang="en-US" dirty="0"/>
        </a:p>
      </dgm:t>
    </dgm:pt>
    <dgm:pt modelId="{ED3E34BC-3F7A-4DE4-868D-26CBBF82BCD9}" type="parTrans" cxnId="{8502C0DA-F3E5-4A39-AB32-E584C34FE408}">
      <dgm:prSet/>
      <dgm:spPr/>
      <dgm:t>
        <a:bodyPr/>
        <a:lstStyle/>
        <a:p>
          <a:endParaRPr lang="en-US"/>
        </a:p>
      </dgm:t>
    </dgm:pt>
    <dgm:pt modelId="{4A125460-4208-418C-864A-DD7ADDDE31AE}" type="sibTrans" cxnId="{8502C0DA-F3E5-4A39-AB32-E584C34FE408}">
      <dgm:prSet/>
      <dgm:spPr/>
      <dgm:t>
        <a:bodyPr/>
        <a:lstStyle/>
        <a:p>
          <a:endParaRPr lang="en-US"/>
        </a:p>
      </dgm:t>
    </dgm:pt>
    <dgm:pt modelId="{413934DD-7FB5-4D5E-97DE-68FD46B77D2D}" type="pres">
      <dgm:prSet presAssocID="{844B791B-BA48-482C-A3F2-9EBF222E876C}" presName="Name0" presStyleCnt="0">
        <dgm:presLayoutVars>
          <dgm:dir/>
          <dgm:animLvl val="lvl"/>
          <dgm:resizeHandles val="exact"/>
        </dgm:presLayoutVars>
      </dgm:prSet>
      <dgm:spPr/>
      <dgm:t>
        <a:bodyPr/>
        <a:lstStyle/>
        <a:p>
          <a:endParaRPr lang="en-US"/>
        </a:p>
      </dgm:t>
    </dgm:pt>
    <dgm:pt modelId="{0FAC6A91-C940-4382-8782-20F512D09F50}" type="pres">
      <dgm:prSet presAssocID="{37F2F1E9-98CE-45D7-BB01-EB71EFA703DB}" presName="boxAndChildren" presStyleCnt="0"/>
      <dgm:spPr/>
    </dgm:pt>
    <dgm:pt modelId="{97B3FD12-B4E5-4432-8905-4273B0F9C848}" type="pres">
      <dgm:prSet presAssocID="{37F2F1E9-98CE-45D7-BB01-EB71EFA703DB}" presName="parentTextBox" presStyleLbl="node1" presStyleIdx="0" presStyleCnt="4"/>
      <dgm:spPr/>
      <dgm:t>
        <a:bodyPr/>
        <a:lstStyle/>
        <a:p>
          <a:endParaRPr lang="en-US"/>
        </a:p>
      </dgm:t>
    </dgm:pt>
    <dgm:pt modelId="{9CBF144E-5087-484B-AE0E-7538A9801525}" type="pres">
      <dgm:prSet presAssocID="{37F2F1E9-98CE-45D7-BB01-EB71EFA703DB}" presName="entireBox" presStyleLbl="node1" presStyleIdx="0" presStyleCnt="4"/>
      <dgm:spPr/>
      <dgm:t>
        <a:bodyPr/>
        <a:lstStyle/>
        <a:p>
          <a:endParaRPr lang="en-US"/>
        </a:p>
      </dgm:t>
    </dgm:pt>
    <dgm:pt modelId="{BD8B348A-8EE5-4E06-B860-C7755B6AB2F5}" type="pres">
      <dgm:prSet presAssocID="{37F2F1E9-98CE-45D7-BB01-EB71EFA703DB}" presName="descendantBox" presStyleCnt="0"/>
      <dgm:spPr/>
    </dgm:pt>
    <dgm:pt modelId="{48118F84-CD15-4E9E-B393-EE0ED3EFA284}" type="pres">
      <dgm:prSet presAssocID="{E4D38657-ADB2-4890-BA09-A898137B211D}" presName="childTextBox" presStyleLbl="fgAccFollowNode1" presStyleIdx="0" presStyleCnt="4">
        <dgm:presLayoutVars>
          <dgm:bulletEnabled val="1"/>
        </dgm:presLayoutVars>
      </dgm:prSet>
      <dgm:spPr/>
      <dgm:t>
        <a:bodyPr/>
        <a:lstStyle/>
        <a:p>
          <a:endParaRPr lang="en-US"/>
        </a:p>
      </dgm:t>
    </dgm:pt>
    <dgm:pt modelId="{B5EC4DD1-17D6-4940-AC55-1AC728E4C92D}" type="pres">
      <dgm:prSet presAssocID="{CCC9B515-C59A-4783-9BC6-5998395C81A1}" presName="sp" presStyleCnt="0"/>
      <dgm:spPr/>
    </dgm:pt>
    <dgm:pt modelId="{51496D6A-85B6-4AFE-9EA2-1968904E1EE3}" type="pres">
      <dgm:prSet presAssocID="{DE066B36-FB81-4FC1-B9F4-7275CC251FA4}" presName="arrowAndChildren" presStyleCnt="0"/>
      <dgm:spPr/>
    </dgm:pt>
    <dgm:pt modelId="{5A35100C-3027-4E8D-9C1A-5695EF1A249F}" type="pres">
      <dgm:prSet presAssocID="{DE066B36-FB81-4FC1-B9F4-7275CC251FA4}" presName="parentTextArrow" presStyleLbl="node1" presStyleIdx="0" presStyleCnt="4"/>
      <dgm:spPr/>
      <dgm:t>
        <a:bodyPr/>
        <a:lstStyle/>
        <a:p>
          <a:endParaRPr lang="en-US"/>
        </a:p>
      </dgm:t>
    </dgm:pt>
    <dgm:pt modelId="{BDB52B97-3E3A-4B91-91A1-297C6948F1B0}" type="pres">
      <dgm:prSet presAssocID="{DE066B36-FB81-4FC1-B9F4-7275CC251FA4}" presName="arrow" presStyleLbl="node1" presStyleIdx="1" presStyleCnt="4"/>
      <dgm:spPr/>
      <dgm:t>
        <a:bodyPr/>
        <a:lstStyle/>
        <a:p>
          <a:endParaRPr lang="en-US"/>
        </a:p>
      </dgm:t>
    </dgm:pt>
    <dgm:pt modelId="{356B79FD-58BC-4B60-91D3-29589FA31FA3}" type="pres">
      <dgm:prSet presAssocID="{DE066B36-FB81-4FC1-B9F4-7275CC251FA4}" presName="descendantArrow" presStyleCnt="0"/>
      <dgm:spPr/>
    </dgm:pt>
    <dgm:pt modelId="{87DBF2D1-16B6-4F65-925F-C56609391301}" type="pres">
      <dgm:prSet presAssocID="{0B699085-0FCE-426A-B3A5-E9B86E0459CA}" presName="childTextArrow" presStyleLbl="fgAccFollowNode1" presStyleIdx="1" presStyleCnt="4">
        <dgm:presLayoutVars>
          <dgm:bulletEnabled val="1"/>
        </dgm:presLayoutVars>
      </dgm:prSet>
      <dgm:spPr/>
      <dgm:t>
        <a:bodyPr/>
        <a:lstStyle/>
        <a:p>
          <a:endParaRPr lang="en-US"/>
        </a:p>
      </dgm:t>
    </dgm:pt>
    <dgm:pt modelId="{5395011C-F786-4B1B-8A84-D0815055BEA1}" type="pres">
      <dgm:prSet presAssocID="{561CAEFC-D17B-4D78-899E-6E7A632FD7E0}" presName="sp" presStyleCnt="0"/>
      <dgm:spPr/>
    </dgm:pt>
    <dgm:pt modelId="{7A2A7A88-AA33-49B8-9289-983365161D55}" type="pres">
      <dgm:prSet presAssocID="{BEFAD5C2-4217-4B69-A101-FA90847F03C6}" presName="arrowAndChildren" presStyleCnt="0"/>
      <dgm:spPr/>
    </dgm:pt>
    <dgm:pt modelId="{70CA2CD1-0B07-4A54-A3E0-4DC14E74F110}" type="pres">
      <dgm:prSet presAssocID="{BEFAD5C2-4217-4B69-A101-FA90847F03C6}" presName="parentTextArrow" presStyleLbl="node1" presStyleIdx="1" presStyleCnt="4"/>
      <dgm:spPr/>
      <dgm:t>
        <a:bodyPr/>
        <a:lstStyle/>
        <a:p>
          <a:endParaRPr lang="en-US"/>
        </a:p>
      </dgm:t>
    </dgm:pt>
    <dgm:pt modelId="{9CCF34A9-CD63-4F15-8839-076B20668774}" type="pres">
      <dgm:prSet presAssocID="{BEFAD5C2-4217-4B69-A101-FA90847F03C6}" presName="arrow" presStyleLbl="node1" presStyleIdx="2" presStyleCnt="4"/>
      <dgm:spPr/>
      <dgm:t>
        <a:bodyPr/>
        <a:lstStyle/>
        <a:p>
          <a:endParaRPr lang="en-US"/>
        </a:p>
      </dgm:t>
    </dgm:pt>
    <dgm:pt modelId="{E6127C57-A778-45EA-A72D-50082A1008FA}" type="pres">
      <dgm:prSet presAssocID="{BEFAD5C2-4217-4B69-A101-FA90847F03C6}" presName="descendantArrow" presStyleCnt="0"/>
      <dgm:spPr/>
    </dgm:pt>
    <dgm:pt modelId="{13CEA82F-6A15-49AB-AC1E-C416259238A2}" type="pres">
      <dgm:prSet presAssocID="{F188640C-F638-4E85-8FC5-3CBCA6990C83}" presName="childTextArrow" presStyleLbl="fgAccFollowNode1" presStyleIdx="2" presStyleCnt="4">
        <dgm:presLayoutVars>
          <dgm:bulletEnabled val="1"/>
        </dgm:presLayoutVars>
      </dgm:prSet>
      <dgm:spPr/>
      <dgm:t>
        <a:bodyPr/>
        <a:lstStyle/>
        <a:p>
          <a:endParaRPr lang="en-US"/>
        </a:p>
      </dgm:t>
    </dgm:pt>
    <dgm:pt modelId="{383E15DC-F13E-41F0-9726-CB28AC87D8B1}" type="pres">
      <dgm:prSet presAssocID="{BA116CCF-3333-46F1-85CF-360B859B5456}" presName="sp" presStyleCnt="0"/>
      <dgm:spPr/>
    </dgm:pt>
    <dgm:pt modelId="{3237B79D-C3A0-43B6-9BE8-8A59E9E8619F}" type="pres">
      <dgm:prSet presAssocID="{064F8C81-4C74-499A-B981-5E3C8DA5D052}" presName="arrowAndChildren" presStyleCnt="0"/>
      <dgm:spPr/>
    </dgm:pt>
    <dgm:pt modelId="{EB9C3B49-26DB-4310-A22D-C50BAD73183D}" type="pres">
      <dgm:prSet presAssocID="{064F8C81-4C74-499A-B981-5E3C8DA5D052}" presName="parentTextArrow" presStyleLbl="node1" presStyleIdx="2" presStyleCnt="4"/>
      <dgm:spPr/>
      <dgm:t>
        <a:bodyPr/>
        <a:lstStyle/>
        <a:p>
          <a:endParaRPr lang="en-US"/>
        </a:p>
      </dgm:t>
    </dgm:pt>
    <dgm:pt modelId="{AC597E79-33D0-4B1C-8EAE-9D7AAB6DAE3D}" type="pres">
      <dgm:prSet presAssocID="{064F8C81-4C74-499A-B981-5E3C8DA5D052}" presName="arrow" presStyleLbl="node1" presStyleIdx="3" presStyleCnt="4"/>
      <dgm:spPr/>
      <dgm:t>
        <a:bodyPr/>
        <a:lstStyle/>
        <a:p>
          <a:endParaRPr lang="en-US"/>
        </a:p>
      </dgm:t>
    </dgm:pt>
    <dgm:pt modelId="{FF0926D6-B7EB-46E7-B0DF-D3E348AECF0B}" type="pres">
      <dgm:prSet presAssocID="{064F8C81-4C74-499A-B981-5E3C8DA5D052}" presName="descendantArrow" presStyleCnt="0"/>
      <dgm:spPr/>
    </dgm:pt>
    <dgm:pt modelId="{83E0E4DB-D3C6-4A27-9E7D-2639413BEC4C}" type="pres">
      <dgm:prSet presAssocID="{338C381F-99DD-48AE-8E7C-CFD5155E97C3}" presName="childTextArrow" presStyleLbl="fgAccFollowNode1" presStyleIdx="3" presStyleCnt="4">
        <dgm:presLayoutVars>
          <dgm:bulletEnabled val="1"/>
        </dgm:presLayoutVars>
      </dgm:prSet>
      <dgm:spPr/>
      <dgm:t>
        <a:bodyPr/>
        <a:lstStyle/>
        <a:p>
          <a:endParaRPr lang="en-US"/>
        </a:p>
      </dgm:t>
    </dgm:pt>
  </dgm:ptLst>
  <dgm:cxnLst>
    <dgm:cxn modelId="{8502C0DA-F3E5-4A39-AB32-E584C34FE408}" srcId="{064F8C81-4C74-499A-B981-5E3C8DA5D052}" destId="{338C381F-99DD-48AE-8E7C-CFD5155E97C3}" srcOrd="0" destOrd="0" parTransId="{ED3E34BC-3F7A-4DE4-868D-26CBBF82BCD9}" sibTransId="{4A125460-4208-418C-864A-DD7ADDDE31AE}"/>
    <dgm:cxn modelId="{9B493446-9B97-45DA-8828-D63C37FA7DE2}" type="presOf" srcId="{BEFAD5C2-4217-4B69-A101-FA90847F03C6}" destId="{9CCF34A9-CD63-4F15-8839-076B20668774}" srcOrd="1" destOrd="0" presId="urn:microsoft.com/office/officeart/2005/8/layout/process4"/>
    <dgm:cxn modelId="{9AF66B9D-6CC5-4E01-8774-2C36A03C768F}" srcId="{844B791B-BA48-482C-A3F2-9EBF222E876C}" destId="{064F8C81-4C74-499A-B981-5E3C8DA5D052}" srcOrd="0" destOrd="0" parTransId="{C9AF1720-4799-4E02-8FD3-59B18FEB4B57}" sibTransId="{BA116CCF-3333-46F1-85CF-360B859B5456}"/>
    <dgm:cxn modelId="{08FECF72-EDAF-4666-9F5C-0F7556648C8F}" type="presOf" srcId="{064F8C81-4C74-499A-B981-5E3C8DA5D052}" destId="{EB9C3B49-26DB-4310-A22D-C50BAD73183D}" srcOrd="0" destOrd="0" presId="urn:microsoft.com/office/officeart/2005/8/layout/process4"/>
    <dgm:cxn modelId="{699BC457-8642-413D-A794-3154E434AFF3}" srcId="{844B791B-BA48-482C-A3F2-9EBF222E876C}" destId="{37F2F1E9-98CE-45D7-BB01-EB71EFA703DB}" srcOrd="3" destOrd="0" parTransId="{AE67748F-C0F8-46F3-ACCB-462B6224AC0F}" sibTransId="{FCD433E1-758E-4818-BE97-8D5E526876D0}"/>
    <dgm:cxn modelId="{B99AD83B-F917-433F-AC64-539841A2F3BF}" type="presOf" srcId="{064F8C81-4C74-499A-B981-5E3C8DA5D052}" destId="{AC597E79-33D0-4B1C-8EAE-9D7AAB6DAE3D}" srcOrd="1" destOrd="0" presId="urn:microsoft.com/office/officeart/2005/8/layout/process4"/>
    <dgm:cxn modelId="{36401EA5-EFEC-4361-8F1E-C818E6A5B732}" type="presOf" srcId="{37F2F1E9-98CE-45D7-BB01-EB71EFA703DB}" destId="{9CBF144E-5087-484B-AE0E-7538A9801525}" srcOrd="1" destOrd="0" presId="urn:microsoft.com/office/officeart/2005/8/layout/process4"/>
    <dgm:cxn modelId="{54774898-AA3D-41D5-A327-97A7997A8705}" srcId="{844B791B-BA48-482C-A3F2-9EBF222E876C}" destId="{DE066B36-FB81-4FC1-B9F4-7275CC251FA4}" srcOrd="2" destOrd="0" parTransId="{E3F010E7-FCAE-4FCA-9AB5-A7ACDB3C8755}" sibTransId="{CCC9B515-C59A-4783-9BC6-5998395C81A1}"/>
    <dgm:cxn modelId="{23560F4F-438F-419A-9914-63594AB4E224}" type="presOf" srcId="{0B699085-0FCE-426A-B3A5-E9B86E0459CA}" destId="{87DBF2D1-16B6-4F65-925F-C56609391301}" srcOrd="0" destOrd="0" presId="urn:microsoft.com/office/officeart/2005/8/layout/process4"/>
    <dgm:cxn modelId="{5F5FB939-F231-4830-96CB-142E5D39CAEF}" srcId="{844B791B-BA48-482C-A3F2-9EBF222E876C}" destId="{BEFAD5C2-4217-4B69-A101-FA90847F03C6}" srcOrd="1" destOrd="0" parTransId="{1B4D7E60-5381-438C-8885-62945D09D5F1}" sibTransId="{561CAEFC-D17B-4D78-899E-6E7A632FD7E0}"/>
    <dgm:cxn modelId="{1C164ACE-D3FA-4C95-91A4-0B2522336F1B}" type="presOf" srcId="{37F2F1E9-98CE-45D7-BB01-EB71EFA703DB}" destId="{97B3FD12-B4E5-4432-8905-4273B0F9C848}" srcOrd="0" destOrd="0" presId="urn:microsoft.com/office/officeart/2005/8/layout/process4"/>
    <dgm:cxn modelId="{E6E6DBEE-0BC5-473F-8993-9A2754A36C91}" type="presOf" srcId="{DE066B36-FB81-4FC1-B9F4-7275CC251FA4}" destId="{BDB52B97-3E3A-4B91-91A1-297C6948F1B0}" srcOrd="1" destOrd="0" presId="urn:microsoft.com/office/officeart/2005/8/layout/process4"/>
    <dgm:cxn modelId="{EEAD5C54-2540-42BE-AE33-1414CC11BAA1}" srcId="{DE066B36-FB81-4FC1-B9F4-7275CC251FA4}" destId="{0B699085-0FCE-426A-B3A5-E9B86E0459CA}" srcOrd="0" destOrd="0" parTransId="{993EC117-1BCA-481F-9268-1DEA223F41E1}" sibTransId="{29FD5CC5-3D67-490A-876D-AF79AA5FBAD1}"/>
    <dgm:cxn modelId="{D6CC2DD4-9702-487C-AAF2-DAD492530775}" type="presOf" srcId="{F188640C-F638-4E85-8FC5-3CBCA6990C83}" destId="{13CEA82F-6A15-49AB-AC1E-C416259238A2}" srcOrd="0" destOrd="0" presId="urn:microsoft.com/office/officeart/2005/8/layout/process4"/>
    <dgm:cxn modelId="{ADD1103C-D39A-4DCE-9C1E-1F1C70015BC3}" type="presOf" srcId="{BEFAD5C2-4217-4B69-A101-FA90847F03C6}" destId="{70CA2CD1-0B07-4A54-A3E0-4DC14E74F110}" srcOrd="0" destOrd="0" presId="urn:microsoft.com/office/officeart/2005/8/layout/process4"/>
    <dgm:cxn modelId="{3669786A-B6E0-4480-AB5E-282C3CE34B25}" srcId="{37F2F1E9-98CE-45D7-BB01-EB71EFA703DB}" destId="{E4D38657-ADB2-4890-BA09-A898137B211D}" srcOrd="0" destOrd="0" parTransId="{FFB22916-DCEE-4952-ADDE-A2CF1C4E0385}" sibTransId="{E0503595-AB6E-4C94-B23D-72DA00479900}"/>
    <dgm:cxn modelId="{01AABC3E-2AB8-466F-BF7A-4C05460616C9}" srcId="{BEFAD5C2-4217-4B69-A101-FA90847F03C6}" destId="{F188640C-F638-4E85-8FC5-3CBCA6990C83}" srcOrd="0" destOrd="0" parTransId="{12C7F18E-F663-4423-99A1-267405B6745F}" sibTransId="{98419EAB-49B7-41D3-AA6E-276173DEFFDE}"/>
    <dgm:cxn modelId="{12B542F7-C759-47C2-884F-4FB0BF206FEA}" type="presOf" srcId="{DE066B36-FB81-4FC1-B9F4-7275CC251FA4}" destId="{5A35100C-3027-4E8D-9C1A-5695EF1A249F}" srcOrd="0" destOrd="0" presId="urn:microsoft.com/office/officeart/2005/8/layout/process4"/>
    <dgm:cxn modelId="{184B1AA8-3F77-4D6B-8F72-8FEA4F2C2117}" type="presOf" srcId="{E4D38657-ADB2-4890-BA09-A898137B211D}" destId="{48118F84-CD15-4E9E-B393-EE0ED3EFA284}" srcOrd="0" destOrd="0" presId="urn:microsoft.com/office/officeart/2005/8/layout/process4"/>
    <dgm:cxn modelId="{EB72A0A0-7F34-4A76-8140-9A135A5DF834}" type="presOf" srcId="{844B791B-BA48-482C-A3F2-9EBF222E876C}" destId="{413934DD-7FB5-4D5E-97DE-68FD46B77D2D}" srcOrd="0" destOrd="0" presId="urn:microsoft.com/office/officeart/2005/8/layout/process4"/>
    <dgm:cxn modelId="{9B6EF795-A8DE-4D2D-9661-0BBA53DBE051}" type="presOf" srcId="{338C381F-99DD-48AE-8E7C-CFD5155E97C3}" destId="{83E0E4DB-D3C6-4A27-9E7D-2639413BEC4C}" srcOrd="0" destOrd="0" presId="urn:microsoft.com/office/officeart/2005/8/layout/process4"/>
    <dgm:cxn modelId="{45B2F6DA-CDF0-4B76-850F-DA78949CCEBB}" type="presParOf" srcId="{413934DD-7FB5-4D5E-97DE-68FD46B77D2D}" destId="{0FAC6A91-C940-4382-8782-20F512D09F50}" srcOrd="0" destOrd="0" presId="urn:microsoft.com/office/officeart/2005/8/layout/process4"/>
    <dgm:cxn modelId="{C7B1FD6A-C662-47CE-B0AF-C4778811F0AD}" type="presParOf" srcId="{0FAC6A91-C940-4382-8782-20F512D09F50}" destId="{97B3FD12-B4E5-4432-8905-4273B0F9C848}" srcOrd="0" destOrd="0" presId="urn:microsoft.com/office/officeart/2005/8/layout/process4"/>
    <dgm:cxn modelId="{E3641AC2-DF2F-4042-AEF1-55326CCC7F78}" type="presParOf" srcId="{0FAC6A91-C940-4382-8782-20F512D09F50}" destId="{9CBF144E-5087-484B-AE0E-7538A9801525}" srcOrd="1" destOrd="0" presId="urn:microsoft.com/office/officeart/2005/8/layout/process4"/>
    <dgm:cxn modelId="{F2248802-8E65-4BE3-A95D-4783ADEE29CC}" type="presParOf" srcId="{0FAC6A91-C940-4382-8782-20F512D09F50}" destId="{BD8B348A-8EE5-4E06-B860-C7755B6AB2F5}" srcOrd="2" destOrd="0" presId="urn:microsoft.com/office/officeart/2005/8/layout/process4"/>
    <dgm:cxn modelId="{0B617BB2-3857-4D8F-82AD-0AC6B7F3573E}" type="presParOf" srcId="{BD8B348A-8EE5-4E06-B860-C7755B6AB2F5}" destId="{48118F84-CD15-4E9E-B393-EE0ED3EFA284}" srcOrd="0" destOrd="0" presId="urn:microsoft.com/office/officeart/2005/8/layout/process4"/>
    <dgm:cxn modelId="{0F8BF28A-3E98-475B-869E-BEACFCF5774E}" type="presParOf" srcId="{413934DD-7FB5-4D5E-97DE-68FD46B77D2D}" destId="{B5EC4DD1-17D6-4940-AC55-1AC728E4C92D}" srcOrd="1" destOrd="0" presId="urn:microsoft.com/office/officeart/2005/8/layout/process4"/>
    <dgm:cxn modelId="{3111B7C1-5E9E-4324-840A-EFC015356472}" type="presParOf" srcId="{413934DD-7FB5-4D5E-97DE-68FD46B77D2D}" destId="{51496D6A-85B6-4AFE-9EA2-1968904E1EE3}" srcOrd="2" destOrd="0" presId="urn:microsoft.com/office/officeart/2005/8/layout/process4"/>
    <dgm:cxn modelId="{549684E9-11E7-4536-B574-7674581A007A}" type="presParOf" srcId="{51496D6A-85B6-4AFE-9EA2-1968904E1EE3}" destId="{5A35100C-3027-4E8D-9C1A-5695EF1A249F}" srcOrd="0" destOrd="0" presId="urn:microsoft.com/office/officeart/2005/8/layout/process4"/>
    <dgm:cxn modelId="{1D1002CA-2B20-4B39-B65D-F4965A898929}" type="presParOf" srcId="{51496D6A-85B6-4AFE-9EA2-1968904E1EE3}" destId="{BDB52B97-3E3A-4B91-91A1-297C6948F1B0}" srcOrd="1" destOrd="0" presId="urn:microsoft.com/office/officeart/2005/8/layout/process4"/>
    <dgm:cxn modelId="{BFE8803D-4DAF-4628-8211-79FAA34DB305}" type="presParOf" srcId="{51496D6A-85B6-4AFE-9EA2-1968904E1EE3}" destId="{356B79FD-58BC-4B60-91D3-29589FA31FA3}" srcOrd="2" destOrd="0" presId="urn:microsoft.com/office/officeart/2005/8/layout/process4"/>
    <dgm:cxn modelId="{8C3FCFAE-798B-4847-A43D-962B43AABC4E}" type="presParOf" srcId="{356B79FD-58BC-4B60-91D3-29589FA31FA3}" destId="{87DBF2D1-16B6-4F65-925F-C56609391301}" srcOrd="0" destOrd="0" presId="urn:microsoft.com/office/officeart/2005/8/layout/process4"/>
    <dgm:cxn modelId="{9C26DB8C-EA5E-41F9-AE5D-BF3C6B306556}" type="presParOf" srcId="{413934DD-7FB5-4D5E-97DE-68FD46B77D2D}" destId="{5395011C-F786-4B1B-8A84-D0815055BEA1}" srcOrd="3" destOrd="0" presId="urn:microsoft.com/office/officeart/2005/8/layout/process4"/>
    <dgm:cxn modelId="{3ED93902-65DB-415A-83EF-26557C2AAD1B}" type="presParOf" srcId="{413934DD-7FB5-4D5E-97DE-68FD46B77D2D}" destId="{7A2A7A88-AA33-49B8-9289-983365161D55}" srcOrd="4" destOrd="0" presId="urn:microsoft.com/office/officeart/2005/8/layout/process4"/>
    <dgm:cxn modelId="{88328BFA-21FD-47F4-A557-40B9DB82644B}" type="presParOf" srcId="{7A2A7A88-AA33-49B8-9289-983365161D55}" destId="{70CA2CD1-0B07-4A54-A3E0-4DC14E74F110}" srcOrd="0" destOrd="0" presId="urn:microsoft.com/office/officeart/2005/8/layout/process4"/>
    <dgm:cxn modelId="{DB520D0A-645F-4C1D-BEA6-CEA3E8411E31}" type="presParOf" srcId="{7A2A7A88-AA33-49B8-9289-983365161D55}" destId="{9CCF34A9-CD63-4F15-8839-076B20668774}" srcOrd="1" destOrd="0" presId="urn:microsoft.com/office/officeart/2005/8/layout/process4"/>
    <dgm:cxn modelId="{5373FEB1-3654-4E9F-BEC9-7FB16753F994}" type="presParOf" srcId="{7A2A7A88-AA33-49B8-9289-983365161D55}" destId="{E6127C57-A778-45EA-A72D-50082A1008FA}" srcOrd="2" destOrd="0" presId="urn:microsoft.com/office/officeart/2005/8/layout/process4"/>
    <dgm:cxn modelId="{B0EF9A9A-2578-49E4-91FB-54F06C3EEF82}" type="presParOf" srcId="{E6127C57-A778-45EA-A72D-50082A1008FA}" destId="{13CEA82F-6A15-49AB-AC1E-C416259238A2}" srcOrd="0" destOrd="0" presId="urn:microsoft.com/office/officeart/2005/8/layout/process4"/>
    <dgm:cxn modelId="{C0EB441D-E7B7-4080-AFAB-CD76238DC5B3}" type="presParOf" srcId="{413934DD-7FB5-4D5E-97DE-68FD46B77D2D}" destId="{383E15DC-F13E-41F0-9726-CB28AC87D8B1}" srcOrd="5" destOrd="0" presId="urn:microsoft.com/office/officeart/2005/8/layout/process4"/>
    <dgm:cxn modelId="{71496974-E0E8-47C6-9279-67E7931457FF}" type="presParOf" srcId="{413934DD-7FB5-4D5E-97DE-68FD46B77D2D}" destId="{3237B79D-C3A0-43B6-9BE8-8A59E9E8619F}" srcOrd="6" destOrd="0" presId="urn:microsoft.com/office/officeart/2005/8/layout/process4"/>
    <dgm:cxn modelId="{78502E7C-D96A-4756-8C58-92962D5795E6}" type="presParOf" srcId="{3237B79D-C3A0-43B6-9BE8-8A59E9E8619F}" destId="{EB9C3B49-26DB-4310-A22D-C50BAD73183D}" srcOrd="0" destOrd="0" presId="urn:microsoft.com/office/officeart/2005/8/layout/process4"/>
    <dgm:cxn modelId="{7DE37902-3E96-40C6-8E2F-598E4EE842DB}" type="presParOf" srcId="{3237B79D-C3A0-43B6-9BE8-8A59E9E8619F}" destId="{AC597E79-33D0-4B1C-8EAE-9D7AAB6DAE3D}" srcOrd="1" destOrd="0" presId="urn:microsoft.com/office/officeart/2005/8/layout/process4"/>
    <dgm:cxn modelId="{CD21B1C5-AA4C-406E-BCBE-23D91E3980E0}" type="presParOf" srcId="{3237B79D-C3A0-43B6-9BE8-8A59E9E8619F}" destId="{FF0926D6-B7EB-46E7-B0DF-D3E348AECF0B}" srcOrd="2" destOrd="0" presId="urn:microsoft.com/office/officeart/2005/8/layout/process4"/>
    <dgm:cxn modelId="{E640D3AF-EBDE-467B-98EB-61085C274026}" type="presParOf" srcId="{FF0926D6-B7EB-46E7-B0DF-D3E348AECF0B}" destId="{83E0E4DB-D3C6-4A27-9E7D-2639413BEC4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2018/12/14</a:t>
            </a:fld>
            <a:endParaRPr lang="en-US" altLang="zh-CN"/>
          </a:p>
        </p:txBody>
      </p:sp>
      <p:sp>
        <p:nvSpPr>
          <p:cNvPr id="2273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2155825"/>
            <a:ext cx="5616575" cy="625475"/>
          </a:xfrm>
        </p:spPr>
        <p:txBody>
          <a:bodyPr/>
          <a:lstStyle/>
          <a:p>
            <a:r>
              <a:rPr lang="zh-CN" altLang="en-US" smtClean="0"/>
              <a:t>单击此处编辑母版标题样式</a:t>
            </a:r>
            <a:endParaRPr lang="zh-CN" altLang="en-US" dirty="0"/>
          </a:p>
        </p:txBody>
      </p:sp>
      <p:sp>
        <p:nvSpPr>
          <p:cNvPr id="8" name="副标题 2"/>
          <p:cNvSpPr>
            <a:spLocks noGrp="1"/>
          </p:cNvSpPr>
          <p:nvPr>
            <p:ph type="subTitle" idx="11"/>
          </p:nvPr>
        </p:nvSpPr>
        <p:spPr>
          <a:xfrm>
            <a:off x="755650" y="3068638"/>
            <a:ext cx="6400800" cy="492443"/>
          </a:xfrm>
          <a:prstGeom prst="rect">
            <a:avLst/>
          </a:prstGeo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4" name="Rectangle 19"/>
          <p:cNvSpPr>
            <a:spLocks noGrp="1" noChangeArrowheads="1"/>
          </p:cNvSpPr>
          <p:nvPr>
            <p:ph type="dt"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397655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2636838"/>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12073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4747741"/>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110790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4747741"/>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773269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4747741"/>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766407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4747741"/>
            <a:ext cx="5616575" cy="6254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929823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325438"/>
            <a:ext cx="7632700"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755650" y="1628775"/>
            <a:ext cx="763270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89948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55650" y="325438"/>
            <a:ext cx="7632700" cy="871537"/>
          </a:xfrm>
          <a:prstGeom prst="rect">
            <a:avLst/>
          </a:prstGeom>
        </p:spPr>
        <p:txBody>
          <a:bodyPr/>
          <a:lstStyle>
            <a:lvl1pPr>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55650" y="1628775"/>
            <a:ext cx="7632700"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5205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7769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jpe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6.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jpeg"/></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13.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77"/>
          <p:cNvGrpSpPr>
            <a:grpSpLocks/>
          </p:cNvGrpSpPr>
          <p:nvPr/>
        </p:nvGrpSpPr>
        <p:grpSpPr bwMode="auto">
          <a:xfrm>
            <a:off x="9324975" y="3359150"/>
            <a:ext cx="919163" cy="3490913"/>
            <a:chOff x="5839" y="2160"/>
            <a:chExt cx="579" cy="2199"/>
          </a:xfrm>
        </p:grpSpPr>
        <p:sp>
          <p:nvSpPr>
            <p:cNvPr id="1038" name="Rectangle 78"/>
            <p:cNvSpPr>
              <a:spLocks noChangeArrowheads="1"/>
            </p:cNvSpPr>
            <p:nvPr userDrawn="1"/>
          </p:nvSpPr>
          <p:spPr bwMode="auto">
            <a:xfrm>
              <a:off x="5839" y="2160"/>
              <a:ext cx="579" cy="2199"/>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7" name="Rectangle 144"/>
          <p:cNvSpPr>
            <a:spLocks noChangeArrowheads="1"/>
          </p:cNvSpPr>
          <p:nvPr/>
        </p:nvSpPr>
        <p:spPr bwMode="auto">
          <a:xfrm>
            <a:off x="9251950" y="1333500"/>
            <a:ext cx="1192213" cy="17256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ea typeface="黑体" pitchFamily="49" charset="-122"/>
              </a:rPr>
              <a:t>配色参考方案：</a:t>
            </a:r>
          </a:p>
          <a:p>
            <a:pPr>
              <a:lnSpc>
                <a:spcPct val="120000"/>
              </a:lnSpc>
              <a:spcBef>
                <a:spcPct val="20000"/>
              </a:spcBef>
            </a:pPr>
            <a:r>
              <a:rPr lang="zh-CN" altLang="en-US" sz="1100">
                <a:solidFill>
                  <a:srgbClr val="FFFFFF"/>
                </a:solidFill>
                <a:latin typeface="Arial" pitchFamily="34" charset="0"/>
                <a:ea typeface="黑体" pitchFamily="49" charset="-122"/>
              </a:rPr>
              <a:t>建议同一页面内不超过四种颜色，以下是</a:t>
            </a:r>
            <a:r>
              <a:rPr lang="en-US" altLang="zh-CN" sz="1100">
                <a:solidFill>
                  <a:srgbClr val="FFFFFF"/>
                </a:solidFill>
                <a:latin typeface="Arial" pitchFamily="34" charset="0"/>
                <a:ea typeface="黑体" pitchFamily="49" charset="-122"/>
              </a:rPr>
              <a:t>13</a:t>
            </a:r>
            <a:r>
              <a:rPr lang="zh-CN" altLang="en-US" sz="110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9251950" y="0"/>
            <a:ext cx="1120775" cy="6842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ea typeface="黑体" pitchFamily="49" charset="-122"/>
              </a:rPr>
              <a:t>客户或者合作伙伴的标志放在右上角</a:t>
            </a:r>
            <a:r>
              <a:rPr lang="en-US" altLang="zh-CN" sz="1100">
                <a:solidFill>
                  <a:srgbClr val="FFFFFF"/>
                </a:solidFill>
                <a:latin typeface="Arial" pitchFamily="34" charset="0"/>
                <a:ea typeface="黑体" pitchFamily="49" charset="-122"/>
              </a:rPr>
              <a:t>.</a:t>
            </a:r>
            <a:endParaRPr lang="zh-CN" altLang="en-US" sz="1100">
              <a:solidFill>
                <a:srgbClr val="FFFFFF"/>
              </a:solidFill>
              <a:latin typeface="Arial" pitchFamily="34" charset="0"/>
              <a:ea typeface="黑体" pitchFamily="49" charset="-122"/>
            </a:endParaRPr>
          </a:p>
        </p:txBody>
      </p:sp>
      <p:pic>
        <p:nvPicPr>
          <p:cNvPr id="1029" name="Picture 146" descr="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973138"/>
            <a:ext cx="9144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3" name="Text Box 7"/>
          <p:cNvSpPr txBox="1">
            <a:spLocks noChangeArrowheads="1"/>
          </p:cNvSpPr>
          <p:nvPr/>
        </p:nvSpPr>
        <p:spPr bwMode="auto">
          <a:xfrm>
            <a:off x="7229475" y="4011613"/>
            <a:ext cx="1258888" cy="244475"/>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755650" y="2174291"/>
            <a:ext cx="5616575"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755650" y="3068638"/>
            <a:ext cx="5329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1952625" y="692150"/>
            <a:ext cx="1844675"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7235825" y="476250"/>
            <a:ext cx="14652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755650" y="479425"/>
            <a:ext cx="2133600" cy="21272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a:p>
        </p:txBody>
      </p:sp>
      <p:pic>
        <p:nvPicPr>
          <p:cNvPr id="80" name="Picture 6" descr="Log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669213" y="5684838"/>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755650" y="6219825"/>
            <a:ext cx="2967038" cy="212725"/>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3815" r:id="rId1"/>
  </p:sldLayoutIdLst>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3200" b="1" dirty="0">
          <a:solidFill>
            <a:schemeClr val="bg1"/>
          </a:solidFill>
          <a:latin typeface="+mj-lt"/>
          <a:ea typeface="黑体" pitchFamily="49" charset="-122"/>
          <a:cs typeface="+mj-cs"/>
        </a:defRPr>
      </a:lvl1pPr>
      <a:lvl2pPr algn="l" rtl="0" eaLnBrk="1" fontAlgn="base" hangingPunct="1">
        <a:spcBef>
          <a:spcPct val="0"/>
        </a:spcBef>
        <a:spcAft>
          <a:spcPct val="0"/>
        </a:spcAft>
        <a:defRPr sz="3200"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200"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200"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200" b="1">
          <a:solidFill>
            <a:schemeClr val="bg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1" fontAlgn="base" hangingPunct="1">
        <a:spcBef>
          <a:spcPct val="20000"/>
        </a:spcBef>
        <a:spcAft>
          <a:spcPct val="0"/>
        </a:spcAft>
        <a:buClr>
          <a:srgbClr val="990000"/>
        </a:buClr>
        <a:defRPr sz="2400" b="1">
          <a:solidFill>
            <a:schemeClr val="bg1"/>
          </a:solidFill>
          <a:latin typeface="+mn-lt"/>
          <a:ea typeface="黑体" pitchFamily="49" charset="-122"/>
          <a:cs typeface="+mn-cs"/>
        </a:defRPr>
      </a:lvl1pPr>
      <a:lvl2pPr marL="742950" indent="-285750" algn="l" rtl="0" eaLnBrk="1" fontAlgn="base" hangingPunct="1">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9" descr="封面"/>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412875"/>
            <a:ext cx="9144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8"/>
          <p:cNvSpPr>
            <a:spLocks noGrp="1" noChangeArrowheads="1"/>
          </p:cNvSpPr>
          <p:nvPr>
            <p:ph type="title"/>
          </p:nvPr>
        </p:nvSpPr>
        <p:spPr bwMode="auto">
          <a:xfrm>
            <a:off x="755650" y="2636838"/>
            <a:ext cx="554831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单击此处编辑母版标题样式</a:t>
            </a:r>
          </a:p>
        </p:txBody>
      </p:sp>
      <p:sp>
        <p:nvSpPr>
          <p:cNvPr id="2053" name="Rectangle 13"/>
          <p:cNvSpPr>
            <a:spLocks noChangeArrowheads="1"/>
          </p:cNvSpPr>
          <p:nvPr/>
        </p:nvSpPr>
        <p:spPr bwMode="auto">
          <a:xfrm>
            <a:off x="7235825" y="476250"/>
            <a:ext cx="14652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81" name="Rectangle 19"/>
          <p:cNvSpPr>
            <a:spLocks noGrp="1" noChangeArrowheads="1"/>
          </p:cNvSpPr>
          <p:nvPr>
            <p:ph type="dt" sz="quarter" idx="2"/>
          </p:nvPr>
        </p:nvSpPr>
        <p:spPr bwMode="auto">
          <a:xfrm>
            <a:off x="755650" y="479425"/>
            <a:ext cx="2133600" cy="21272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j-ea"/>
              </a:defRPr>
            </a:lvl1pPr>
          </a:lstStyle>
          <a:p>
            <a:pPr>
              <a:defRPr/>
            </a:pPr>
            <a:endParaRPr lang="en-US" altLang="zh-CN"/>
          </a:p>
        </p:txBody>
      </p:sp>
      <p:sp>
        <p:nvSpPr>
          <p:cNvPr id="2055" name="Rectangle 21"/>
          <p:cNvSpPr>
            <a:spLocks noChangeArrowheads="1"/>
          </p:cNvSpPr>
          <p:nvPr/>
        </p:nvSpPr>
        <p:spPr bwMode="auto">
          <a:xfrm>
            <a:off x="-1952625" y="692150"/>
            <a:ext cx="1844675"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a:lnSpc>
                <a:spcPct val="125000"/>
              </a:lnSpc>
              <a:spcBef>
                <a:spcPct val="20000"/>
              </a:spcBef>
            </a:pPr>
            <a:r>
              <a:rPr lang="zh-CN" altLang="en-US" sz="1100" dirty="0">
                <a:solidFill>
                  <a:srgbClr val="FFFFFF"/>
                </a:solidFill>
                <a:latin typeface="Arial" pitchFamily="34" charset="0"/>
              </a:rPr>
              <a:t>英文标题</a:t>
            </a:r>
            <a:r>
              <a:rPr lang="en-US" altLang="zh-CN" sz="1100" dirty="0">
                <a:solidFill>
                  <a:srgbClr val="FFFFFF"/>
                </a:solidFill>
                <a:latin typeface="Arial" pitchFamily="34" charset="0"/>
              </a:rPr>
              <a:t>:32-35pt  </a:t>
            </a:r>
            <a:endParaRPr lang="zh-CN" altLang="en-US"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 R153 G0 B0</a:t>
            </a:r>
          </a:p>
          <a:p>
            <a:pPr marL="342900" indent="-342900" algn="r">
              <a:lnSpc>
                <a:spcPct val="125000"/>
              </a:lnSpc>
              <a:spcBef>
                <a:spcPct val="20000"/>
              </a:spcBef>
            </a:pPr>
            <a:r>
              <a:rPr lang="zh-CN" altLang="en-US" sz="1100" dirty="0">
                <a:solidFill>
                  <a:srgbClr val="FFFFFF"/>
                </a:solidFill>
                <a:latin typeface="Arial" pitchFamily="34" charset="0"/>
              </a:rPr>
              <a:t>内部使用字体 </a:t>
            </a:r>
            <a:r>
              <a:rPr lang="en-US" altLang="zh-CN" sz="1100" dirty="0">
                <a:solidFill>
                  <a:srgbClr val="FFFFFF"/>
                </a:solidFill>
                <a:latin typeface="Arial" pitchFamily="34" charset="0"/>
              </a:rPr>
              <a:t>:</a:t>
            </a:r>
          </a:p>
          <a:p>
            <a:pPr marL="342900" indent="-342900" algn="r">
              <a:lnSpc>
                <a:spcPct val="125000"/>
              </a:lnSpc>
              <a:spcBef>
                <a:spcPct val="20000"/>
              </a:spcBef>
            </a:pPr>
            <a:r>
              <a:rPr lang="en-US" altLang="zh-CN" sz="1100" dirty="0" err="1">
                <a:solidFill>
                  <a:srgbClr val="FFFFFF"/>
                </a:solidFill>
                <a:latin typeface="Arial" pitchFamily="34" charset="0"/>
              </a:rPr>
              <a:t>FrutigerNext</a:t>
            </a:r>
            <a:r>
              <a:rPr lang="en-US" altLang="zh-CN" sz="1100" dirty="0">
                <a:solidFill>
                  <a:srgbClr val="FFFFFF"/>
                </a:solidFill>
                <a:latin typeface="Arial" pitchFamily="34" charset="0"/>
              </a:rPr>
              <a:t> LT Medium</a:t>
            </a:r>
          </a:p>
          <a:p>
            <a:pPr marL="342900" indent="-342900" algn="r">
              <a:lnSpc>
                <a:spcPct val="125000"/>
              </a:lnSpc>
              <a:spcBef>
                <a:spcPct val="20000"/>
              </a:spcBef>
            </a:pPr>
            <a:r>
              <a:rPr lang="zh-CN" altLang="en-US" sz="1100" dirty="0">
                <a:solidFill>
                  <a:srgbClr val="FFFFFF"/>
                </a:solidFill>
                <a:latin typeface="Arial" pitchFamily="34" charset="0"/>
              </a:rPr>
              <a:t>外部使用字体 </a:t>
            </a:r>
            <a:r>
              <a:rPr lang="en-US" altLang="zh-CN" sz="1100" dirty="0">
                <a:solidFill>
                  <a:srgbClr val="FFFFFF"/>
                </a:solidFill>
                <a:latin typeface="Arial" pitchFamily="34" charset="0"/>
              </a:rPr>
              <a:t>: Arial</a:t>
            </a:r>
          </a:p>
          <a:p>
            <a:pPr marL="342900" indent="-342900" algn="r">
              <a:lnSpc>
                <a:spcPct val="75000"/>
              </a:lnSpc>
              <a:spcBef>
                <a:spcPct val="20000"/>
              </a:spcBef>
            </a:pPr>
            <a:endParaRPr lang="en-US" altLang="zh-CN"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中文标题</a:t>
            </a:r>
            <a:r>
              <a:rPr lang="en-US" altLang="zh-CN" sz="1100" dirty="0">
                <a:solidFill>
                  <a:srgbClr val="FFFFFF"/>
                </a:solidFill>
                <a:latin typeface="Arial" pitchFamily="34" charset="0"/>
              </a:rPr>
              <a:t>:30-32pt  </a:t>
            </a:r>
            <a:endParaRPr lang="zh-CN" altLang="en-US"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 R153 G0 B0</a:t>
            </a:r>
          </a:p>
          <a:p>
            <a:pPr marL="342900" indent="-342900" algn="r">
              <a:lnSpc>
                <a:spcPct val="125000"/>
              </a:lnSpc>
              <a:spcBef>
                <a:spcPct val="20000"/>
              </a:spcBef>
            </a:pPr>
            <a:r>
              <a:rPr lang="zh-CN" altLang="en-US" sz="1100" dirty="0">
                <a:solidFill>
                  <a:srgbClr val="FFFFFF"/>
                </a:solidFill>
                <a:latin typeface="Arial" pitchFamily="34" charset="0"/>
              </a:rPr>
              <a:t>字体</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黑体</a:t>
            </a:r>
          </a:p>
          <a:p>
            <a:pPr marL="342900" indent="-342900" algn="r">
              <a:lnSpc>
                <a:spcPct val="125000"/>
              </a:lnSpc>
              <a:spcBef>
                <a:spcPct val="20000"/>
              </a:spcBef>
            </a:pPr>
            <a:endParaRPr lang="zh-CN" altLang="en-US" sz="1100" dirty="0">
              <a:solidFill>
                <a:srgbClr val="FFFFFF"/>
              </a:solidFill>
              <a:latin typeface="Arial" pitchFamily="34" charset="0"/>
            </a:endParaRPr>
          </a:p>
          <a:p>
            <a:pPr marL="342900" indent="-342900" algn="r">
              <a:lnSpc>
                <a:spcPct val="125000"/>
              </a:lnSpc>
              <a:spcBef>
                <a:spcPct val="20000"/>
              </a:spcBef>
            </a:pPr>
            <a:endParaRPr lang="zh-CN" altLang="en-US" sz="1100" dirty="0">
              <a:solidFill>
                <a:srgbClr val="FFFFFF"/>
              </a:solidFill>
              <a:latin typeface="Arial" pitchFamily="34" charset="0"/>
            </a:endParaRPr>
          </a:p>
          <a:p>
            <a:pPr marL="342900" indent="-342900" algn="r">
              <a:lnSpc>
                <a:spcPct val="125000"/>
              </a:lnSpc>
              <a:spcBef>
                <a:spcPct val="20000"/>
              </a:spcBef>
            </a:pPr>
            <a:endParaRPr lang="zh-CN" altLang="en-US"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英文正文</a:t>
            </a:r>
            <a:r>
              <a:rPr lang="en-US" altLang="zh-CN" sz="1100" dirty="0">
                <a:solidFill>
                  <a:srgbClr val="FFFFFF"/>
                </a:solidFill>
                <a:latin typeface="Arial" pitchFamily="34" charset="0"/>
              </a:rPr>
              <a:t>:20-22pt</a:t>
            </a:r>
          </a:p>
          <a:p>
            <a:pPr marL="342900" indent="-342900" algn="r">
              <a:lnSpc>
                <a:spcPct val="125000"/>
              </a:lnSpc>
              <a:spcBef>
                <a:spcPct val="20000"/>
              </a:spcBef>
            </a:pPr>
            <a:r>
              <a:rPr lang="zh-CN" altLang="en-US" sz="1100" dirty="0">
                <a:solidFill>
                  <a:srgbClr val="FFFFFF"/>
                </a:solidFill>
                <a:latin typeface="Arial" pitchFamily="34" charset="0"/>
              </a:rPr>
              <a:t>子目录 </a:t>
            </a:r>
            <a:r>
              <a:rPr lang="en-US" altLang="zh-CN" sz="1100" dirty="0">
                <a:solidFill>
                  <a:srgbClr val="FFFFFF"/>
                </a:solidFill>
                <a:latin typeface="Arial" pitchFamily="34" charset="0"/>
              </a:rPr>
              <a:t>(2-5</a:t>
            </a:r>
            <a:r>
              <a:rPr lang="zh-CN" altLang="en-US" sz="1100" dirty="0">
                <a:solidFill>
                  <a:srgbClr val="FFFFFF"/>
                </a:solidFill>
                <a:latin typeface="Arial" pitchFamily="34" charset="0"/>
              </a:rPr>
              <a:t>级</a:t>
            </a:r>
            <a:r>
              <a:rPr lang="en-US" altLang="zh-CN" sz="1100" dirty="0">
                <a:solidFill>
                  <a:srgbClr val="FFFFFF"/>
                </a:solidFill>
                <a:latin typeface="Arial" pitchFamily="34" charset="0"/>
              </a:rPr>
              <a:t>) :18pt  </a:t>
            </a:r>
          </a:p>
          <a:p>
            <a:pPr marL="342900" indent="-342900" algn="r">
              <a:lnSpc>
                <a:spcPct val="125000"/>
              </a:lnSpc>
              <a:spcBef>
                <a:spcPct val="20000"/>
              </a:spcBef>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黑色</a:t>
            </a:r>
          </a:p>
          <a:p>
            <a:pPr marL="342900" indent="-342900" algn="r">
              <a:lnSpc>
                <a:spcPct val="125000"/>
              </a:lnSpc>
              <a:spcBef>
                <a:spcPct val="20000"/>
              </a:spcBef>
            </a:pPr>
            <a:r>
              <a:rPr lang="zh-CN" altLang="en-US" sz="1100" dirty="0">
                <a:solidFill>
                  <a:srgbClr val="FFFFFF"/>
                </a:solidFill>
                <a:latin typeface="Arial" pitchFamily="34" charset="0"/>
              </a:rPr>
              <a:t>内部使用字体 </a:t>
            </a:r>
            <a:r>
              <a:rPr lang="en-US" altLang="zh-CN" sz="1100" dirty="0">
                <a:solidFill>
                  <a:srgbClr val="FFFFFF"/>
                </a:solidFill>
                <a:latin typeface="Arial" pitchFamily="34" charset="0"/>
              </a:rPr>
              <a:t>:</a:t>
            </a:r>
          </a:p>
          <a:p>
            <a:pPr marL="342900" indent="-342900" algn="r">
              <a:lnSpc>
                <a:spcPct val="125000"/>
              </a:lnSpc>
              <a:spcBef>
                <a:spcPct val="20000"/>
              </a:spcBef>
            </a:pPr>
            <a:r>
              <a:rPr lang="en-US" altLang="zh-CN" sz="1100" dirty="0" err="1">
                <a:solidFill>
                  <a:srgbClr val="FFFFFF"/>
                </a:solidFill>
                <a:latin typeface="Arial" pitchFamily="34" charset="0"/>
              </a:rPr>
              <a:t>FrutigerNext</a:t>
            </a:r>
            <a:r>
              <a:rPr lang="en-US" altLang="zh-CN" sz="1100" dirty="0">
                <a:solidFill>
                  <a:srgbClr val="FFFFFF"/>
                </a:solidFill>
                <a:latin typeface="Arial" pitchFamily="34" charset="0"/>
              </a:rPr>
              <a:t> LT Regular</a:t>
            </a:r>
          </a:p>
          <a:p>
            <a:pPr marL="342900" indent="-342900" algn="r">
              <a:lnSpc>
                <a:spcPct val="125000"/>
              </a:lnSpc>
              <a:spcBef>
                <a:spcPct val="20000"/>
              </a:spcBef>
            </a:pPr>
            <a:r>
              <a:rPr lang="zh-CN" altLang="en-US" sz="1100" dirty="0">
                <a:solidFill>
                  <a:srgbClr val="FFFFFF"/>
                </a:solidFill>
                <a:latin typeface="Arial" pitchFamily="34" charset="0"/>
              </a:rPr>
              <a:t>外部使用字体 </a:t>
            </a:r>
            <a:r>
              <a:rPr lang="en-US" altLang="zh-CN" sz="1100" dirty="0">
                <a:solidFill>
                  <a:srgbClr val="FFFFFF"/>
                </a:solidFill>
                <a:latin typeface="Arial" pitchFamily="34" charset="0"/>
              </a:rPr>
              <a:t>: Arial</a:t>
            </a:r>
          </a:p>
          <a:p>
            <a:pPr marL="342900" indent="-342900" algn="r">
              <a:lnSpc>
                <a:spcPct val="75000"/>
              </a:lnSpc>
              <a:spcBef>
                <a:spcPct val="20000"/>
              </a:spcBef>
            </a:pPr>
            <a:endParaRPr lang="en-US" altLang="zh-CN"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中文正文</a:t>
            </a:r>
            <a:r>
              <a:rPr lang="en-US" altLang="zh-CN" sz="1100" dirty="0">
                <a:solidFill>
                  <a:srgbClr val="FFFFFF"/>
                </a:solidFill>
                <a:latin typeface="Arial" pitchFamily="34" charset="0"/>
              </a:rPr>
              <a:t>:18-20pt</a:t>
            </a:r>
          </a:p>
          <a:p>
            <a:pPr marL="342900" indent="-342900" algn="r">
              <a:lnSpc>
                <a:spcPct val="125000"/>
              </a:lnSpc>
              <a:spcBef>
                <a:spcPct val="20000"/>
              </a:spcBef>
            </a:pPr>
            <a:r>
              <a:rPr lang="zh-CN" altLang="en-US" sz="1100" dirty="0">
                <a:solidFill>
                  <a:srgbClr val="FFFFFF"/>
                </a:solidFill>
                <a:latin typeface="Arial" pitchFamily="34" charset="0"/>
              </a:rPr>
              <a:t>子目录</a:t>
            </a:r>
            <a:r>
              <a:rPr lang="en-US" altLang="zh-CN" sz="1100" dirty="0">
                <a:solidFill>
                  <a:srgbClr val="FFFFFF"/>
                </a:solidFill>
                <a:latin typeface="Arial" pitchFamily="34" charset="0"/>
              </a:rPr>
              <a:t>(2-5</a:t>
            </a:r>
            <a:r>
              <a:rPr lang="zh-CN" altLang="en-US" sz="1100" dirty="0">
                <a:solidFill>
                  <a:srgbClr val="FFFFFF"/>
                </a:solidFill>
                <a:latin typeface="Arial" pitchFamily="34" charset="0"/>
              </a:rPr>
              <a:t>级</a:t>
            </a:r>
            <a:r>
              <a:rPr lang="en-US" altLang="zh-CN" sz="1100" dirty="0">
                <a:solidFill>
                  <a:srgbClr val="FFFFFF"/>
                </a:solidFill>
                <a:latin typeface="Arial" pitchFamily="34" charset="0"/>
              </a:rPr>
              <a:t>):18pt </a:t>
            </a:r>
            <a:endParaRPr lang="zh-CN" altLang="en-US"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黑色</a:t>
            </a:r>
          </a:p>
          <a:p>
            <a:pPr marL="342900" indent="-342900" algn="r">
              <a:lnSpc>
                <a:spcPct val="125000"/>
              </a:lnSpc>
              <a:spcBef>
                <a:spcPct val="20000"/>
              </a:spcBef>
            </a:pPr>
            <a:r>
              <a:rPr lang="zh-CN" altLang="en-US" sz="1100" dirty="0">
                <a:solidFill>
                  <a:srgbClr val="FFFFFF"/>
                </a:solidFill>
                <a:latin typeface="Arial" pitchFamily="34" charset="0"/>
              </a:rPr>
              <a:t>字体</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细黑体 </a:t>
            </a:r>
            <a:endParaRPr lang="zh-CN" altLang="en-US" sz="1100" dirty="0">
              <a:solidFill>
                <a:srgbClr val="000000"/>
              </a:solidFill>
              <a:latin typeface="Arial" pitchFamily="34" charset="0"/>
            </a:endParaRPr>
          </a:p>
        </p:txBody>
      </p:sp>
      <p:grpSp>
        <p:nvGrpSpPr>
          <p:cNvPr id="2056" name="Group 22"/>
          <p:cNvGrpSpPr>
            <a:grpSpLocks/>
          </p:cNvGrpSpPr>
          <p:nvPr/>
        </p:nvGrpSpPr>
        <p:grpSpPr bwMode="auto">
          <a:xfrm>
            <a:off x="9324975" y="3367088"/>
            <a:ext cx="919163" cy="3490912"/>
            <a:chOff x="5839" y="2160"/>
            <a:chExt cx="579" cy="2199"/>
          </a:xfrm>
        </p:grpSpPr>
        <p:sp>
          <p:nvSpPr>
            <p:cNvPr id="2061" name="Rectangle 23"/>
            <p:cNvSpPr>
              <a:spLocks noChangeArrowheads="1"/>
            </p:cNvSpPr>
            <p:nvPr userDrawn="1"/>
          </p:nvSpPr>
          <p:spPr bwMode="auto">
            <a:xfrm>
              <a:off x="5839" y="2160"/>
              <a:ext cx="579" cy="2199"/>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2062" name="Group 24"/>
            <p:cNvGrpSpPr>
              <a:grpSpLocks/>
            </p:cNvGrpSpPr>
            <p:nvPr userDrawn="1"/>
          </p:nvGrpSpPr>
          <p:grpSpPr bwMode="auto">
            <a:xfrm>
              <a:off x="5893" y="2387"/>
              <a:ext cx="466" cy="115"/>
              <a:chOff x="5893" y="2387"/>
              <a:chExt cx="466" cy="115"/>
            </a:xfrm>
          </p:grpSpPr>
          <p:sp>
            <p:nvSpPr>
              <p:cNvPr id="2123" name="Rectangle 25"/>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4" name="Rectangle 26"/>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5" name="Rectangle 27"/>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6" name="Rectangle 28"/>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3" name="Group 29"/>
            <p:cNvGrpSpPr>
              <a:grpSpLocks/>
            </p:cNvGrpSpPr>
            <p:nvPr userDrawn="1"/>
          </p:nvGrpSpPr>
          <p:grpSpPr bwMode="auto">
            <a:xfrm>
              <a:off x="5893" y="2523"/>
              <a:ext cx="466" cy="115"/>
              <a:chOff x="5893" y="2523"/>
              <a:chExt cx="466" cy="115"/>
            </a:xfrm>
          </p:grpSpPr>
          <p:sp>
            <p:nvSpPr>
              <p:cNvPr id="2119" name="Rectangle 30"/>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0" name="Rectangle 31"/>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1" name="Rectangle 32"/>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2" name="Rectangle 33"/>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4" name="Group 34"/>
            <p:cNvGrpSpPr>
              <a:grpSpLocks/>
            </p:cNvGrpSpPr>
            <p:nvPr userDrawn="1"/>
          </p:nvGrpSpPr>
          <p:grpSpPr bwMode="auto">
            <a:xfrm>
              <a:off x="5893" y="2659"/>
              <a:ext cx="466" cy="115"/>
              <a:chOff x="5893" y="2659"/>
              <a:chExt cx="466" cy="115"/>
            </a:xfrm>
          </p:grpSpPr>
          <p:sp>
            <p:nvSpPr>
              <p:cNvPr id="2115" name="Rectangle 35"/>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6" name="Rectangle 36"/>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7" name="Rectangle 37"/>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8" name="Rectangle 38"/>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5" name="Group 39"/>
            <p:cNvGrpSpPr>
              <a:grpSpLocks/>
            </p:cNvGrpSpPr>
            <p:nvPr userDrawn="1"/>
          </p:nvGrpSpPr>
          <p:grpSpPr bwMode="auto">
            <a:xfrm>
              <a:off x="5893" y="2251"/>
              <a:ext cx="466" cy="119"/>
              <a:chOff x="5893" y="2251"/>
              <a:chExt cx="466" cy="119"/>
            </a:xfrm>
          </p:grpSpPr>
          <p:sp>
            <p:nvSpPr>
              <p:cNvPr id="2111" name="Rectangle 40"/>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2" name="Rectangle 41"/>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3" name="Rectangle 42"/>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4" name="Rectangle 43"/>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6" name="Group 44"/>
            <p:cNvGrpSpPr>
              <a:grpSpLocks/>
            </p:cNvGrpSpPr>
            <p:nvPr userDrawn="1"/>
          </p:nvGrpSpPr>
          <p:grpSpPr bwMode="auto">
            <a:xfrm>
              <a:off x="5893" y="2886"/>
              <a:ext cx="466" cy="115"/>
              <a:chOff x="5893" y="2886"/>
              <a:chExt cx="466" cy="115"/>
            </a:xfrm>
          </p:grpSpPr>
          <p:sp>
            <p:nvSpPr>
              <p:cNvPr id="2107" name="Rectangle 45"/>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8" name="Rectangle 46"/>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 name="Rectangle 47"/>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 name="Rectangle 48"/>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7" name="Group 49"/>
            <p:cNvGrpSpPr>
              <a:grpSpLocks/>
            </p:cNvGrpSpPr>
            <p:nvPr userDrawn="1"/>
          </p:nvGrpSpPr>
          <p:grpSpPr bwMode="auto">
            <a:xfrm>
              <a:off x="5893" y="3022"/>
              <a:ext cx="466" cy="115"/>
              <a:chOff x="5893" y="3022"/>
              <a:chExt cx="466" cy="115"/>
            </a:xfrm>
          </p:grpSpPr>
          <p:sp>
            <p:nvSpPr>
              <p:cNvPr id="2103" name="Rectangle 50"/>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4" name="Rectangle 51"/>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5" name="Rectangle 52"/>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6" name="Rectangle 53"/>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8" name="Group 54"/>
            <p:cNvGrpSpPr>
              <a:grpSpLocks/>
            </p:cNvGrpSpPr>
            <p:nvPr userDrawn="1"/>
          </p:nvGrpSpPr>
          <p:grpSpPr bwMode="auto">
            <a:xfrm>
              <a:off x="5893" y="3158"/>
              <a:ext cx="466" cy="115"/>
              <a:chOff x="5893" y="3158"/>
              <a:chExt cx="466" cy="115"/>
            </a:xfrm>
          </p:grpSpPr>
          <p:sp>
            <p:nvSpPr>
              <p:cNvPr id="2099" name="Rectangle 55"/>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 name="Rectangle 56"/>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1" name="Rectangle 57"/>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2" name="Rectangle 58"/>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9" name="Group 59"/>
            <p:cNvGrpSpPr>
              <a:grpSpLocks/>
            </p:cNvGrpSpPr>
            <p:nvPr userDrawn="1"/>
          </p:nvGrpSpPr>
          <p:grpSpPr bwMode="auto">
            <a:xfrm>
              <a:off x="5893" y="3385"/>
              <a:ext cx="466" cy="115"/>
              <a:chOff x="5893" y="3385"/>
              <a:chExt cx="466" cy="115"/>
            </a:xfrm>
          </p:grpSpPr>
          <p:sp>
            <p:nvSpPr>
              <p:cNvPr id="2095" name="Rectangle 60"/>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6" name="Rectangle 61"/>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Rectangle 62"/>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8" name="Rectangle 63"/>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0" name="Group 64"/>
            <p:cNvGrpSpPr>
              <a:grpSpLocks/>
            </p:cNvGrpSpPr>
            <p:nvPr userDrawn="1"/>
          </p:nvGrpSpPr>
          <p:grpSpPr bwMode="auto">
            <a:xfrm>
              <a:off x="5893" y="3521"/>
              <a:ext cx="466" cy="115"/>
              <a:chOff x="5893" y="3521"/>
              <a:chExt cx="466" cy="115"/>
            </a:xfrm>
          </p:grpSpPr>
          <p:sp>
            <p:nvSpPr>
              <p:cNvPr id="2091" name="Rectangle 65"/>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2" name="Rectangle 66"/>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3" name="Rectangle 67"/>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4" name="Rectangle 68"/>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1" name="Group 69"/>
            <p:cNvGrpSpPr>
              <a:grpSpLocks/>
            </p:cNvGrpSpPr>
            <p:nvPr userDrawn="1"/>
          </p:nvGrpSpPr>
          <p:grpSpPr bwMode="auto">
            <a:xfrm>
              <a:off x="5893" y="3657"/>
              <a:ext cx="466" cy="115"/>
              <a:chOff x="5893" y="3657"/>
              <a:chExt cx="466" cy="115"/>
            </a:xfrm>
          </p:grpSpPr>
          <p:sp>
            <p:nvSpPr>
              <p:cNvPr id="2087" name="Rectangle 70"/>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8" name="Rectangle 71"/>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 name="Rectangle 72"/>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0" name="Rectangle 73"/>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2" name="Group 74"/>
            <p:cNvGrpSpPr>
              <a:grpSpLocks/>
            </p:cNvGrpSpPr>
            <p:nvPr userDrawn="1"/>
          </p:nvGrpSpPr>
          <p:grpSpPr bwMode="auto">
            <a:xfrm>
              <a:off x="5893" y="3884"/>
              <a:ext cx="466" cy="115"/>
              <a:chOff x="5893" y="3884"/>
              <a:chExt cx="466" cy="115"/>
            </a:xfrm>
          </p:grpSpPr>
          <p:sp>
            <p:nvSpPr>
              <p:cNvPr id="2083" name="Rectangle 75"/>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4" name="Rectangle 76"/>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5" name="Rectangle 77"/>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6" name="Rectangle 78"/>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3" name="Group 79"/>
            <p:cNvGrpSpPr>
              <a:grpSpLocks/>
            </p:cNvGrpSpPr>
            <p:nvPr userDrawn="1"/>
          </p:nvGrpSpPr>
          <p:grpSpPr bwMode="auto">
            <a:xfrm>
              <a:off x="5893" y="4026"/>
              <a:ext cx="466" cy="115"/>
              <a:chOff x="5893" y="4026"/>
              <a:chExt cx="466" cy="115"/>
            </a:xfrm>
          </p:grpSpPr>
          <p:sp>
            <p:nvSpPr>
              <p:cNvPr id="2079" name="Rectangle 80"/>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0" name="Rectangle 81"/>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1" name="Rectangle 82"/>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2" name="Rectangle 83"/>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4" name="Group 84"/>
            <p:cNvGrpSpPr>
              <a:grpSpLocks/>
            </p:cNvGrpSpPr>
            <p:nvPr userDrawn="1"/>
          </p:nvGrpSpPr>
          <p:grpSpPr bwMode="auto">
            <a:xfrm>
              <a:off x="5893" y="4167"/>
              <a:ext cx="466" cy="115"/>
              <a:chOff x="5893" y="4167"/>
              <a:chExt cx="466" cy="115"/>
            </a:xfrm>
          </p:grpSpPr>
          <p:sp>
            <p:nvSpPr>
              <p:cNvPr id="2075" name="Rectangle 85"/>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6" name="Rectangle 86"/>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7" name="Rectangle 87"/>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 name="Rectangle 88"/>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057" name="Rectangle 89"/>
          <p:cNvSpPr>
            <a:spLocks noChangeArrowheads="1"/>
          </p:cNvSpPr>
          <p:nvPr/>
        </p:nvSpPr>
        <p:spPr bwMode="auto">
          <a:xfrm>
            <a:off x="9251950" y="1341438"/>
            <a:ext cx="1192213" cy="17256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rPr>
              <a:t>配色参考方案：</a:t>
            </a:r>
          </a:p>
          <a:p>
            <a:pPr>
              <a:lnSpc>
                <a:spcPct val="120000"/>
              </a:lnSpc>
              <a:spcBef>
                <a:spcPct val="20000"/>
              </a:spcBef>
            </a:pPr>
            <a:r>
              <a:rPr lang="zh-CN" altLang="en-US" sz="1100">
                <a:solidFill>
                  <a:srgbClr val="FFFFFF"/>
                </a:solidFill>
                <a:latin typeface="Arial" pitchFamily="34" charset="0"/>
              </a:rPr>
              <a:t>建议同一页面内不超过四种颜色，以下是</a:t>
            </a:r>
            <a:r>
              <a:rPr lang="en-US" altLang="zh-CN" sz="1100">
                <a:solidFill>
                  <a:srgbClr val="FFFFFF"/>
                </a:solidFill>
                <a:latin typeface="Arial" pitchFamily="34" charset="0"/>
              </a:rPr>
              <a:t>13</a:t>
            </a:r>
            <a:r>
              <a:rPr lang="zh-CN" altLang="en-US" sz="1100">
                <a:solidFill>
                  <a:srgbClr val="FFFFFF"/>
                </a:solidFill>
                <a:latin typeface="Arial" pitchFamily="34" charset="0"/>
              </a:rPr>
              <a:t>组配色方案，同一页面内只选择一组使用。（仅供参考）</a:t>
            </a:r>
          </a:p>
        </p:txBody>
      </p:sp>
      <p:sp>
        <p:nvSpPr>
          <p:cNvPr id="2058" name="Rectangle 90"/>
          <p:cNvSpPr>
            <a:spLocks noChangeArrowheads="1"/>
          </p:cNvSpPr>
          <p:nvPr/>
        </p:nvSpPr>
        <p:spPr bwMode="auto">
          <a:xfrm>
            <a:off x="9251950" y="7938"/>
            <a:ext cx="1120775" cy="6842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rPr>
              <a:t>客户或者合作伙伴的标志放在右上角</a:t>
            </a:r>
            <a:r>
              <a:rPr lang="en-US" altLang="zh-CN" sz="1100">
                <a:solidFill>
                  <a:srgbClr val="FFFFFF"/>
                </a:solidFill>
                <a:latin typeface="Arial" pitchFamily="34" charset="0"/>
              </a:rPr>
              <a:t>.</a:t>
            </a:r>
            <a:endParaRPr lang="zh-CN" altLang="en-US" sz="1100">
              <a:solidFill>
                <a:srgbClr val="FFFFFF"/>
              </a:solidFill>
              <a:latin typeface="Arial" pitchFamily="34" charset="0"/>
            </a:endParaRPr>
          </a:p>
        </p:txBody>
      </p:sp>
      <p:sp>
        <p:nvSpPr>
          <p:cNvPr id="152" name="Text Box 5"/>
          <p:cNvSpPr txBox="1">
            <a:spLocks noChangeArrowheads="1"/>
          </p:cNvSpPr>
          <p:nvPr/>
        </p:nvSpPr>
        <p:spPr bwMode="auto">
          <a:xfrm>
            <a:off x="755650" y="6230938"/>
            <a:ext cx="2967038" cy="212725"/>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sp>
        <p:nvSpPr>
          <p:cNvPr id="153" name="Text Box 7"/>
          <p:cNvSpPr txBox="1">
            <a:spLocks noChangeArrowheads="1"/>
          </p:cNvSpPr>
          <p:nvPr/>
        </p:nvSpPr>
        <p:spPr bwMode="auto">
          <a:xfrm>
            <a:off x="7229475" y="4019550"/>
            <a:ext cx="1258888" cy="244475"/>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pic>
        <p:nvPicPr>
          <p:cNvPr id="79" name="Picture 6" descr="Log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669213" y="5684838"/>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16"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bg1"/>
          </a:solidFill>
          <a:latin typeface="+mn-lt"/>
          <a:ea typeface="黑体" pitchFamily="49" charset="-122"/>
          <a:cs typeface="+mj-cs"/>
        </a:defRPr>
      </a:lvl1pPr>
      <a:lvl2pPr algn="l" rtl="0" eaLnBrk="0" fontAlgn="base" hangingPunct="0">
        <a:spcBef>
          <a:spcPct val="0"/>
        </a:spcBef>
        <a:spcAft>
          <a:spcPct val="0"/>
        </a:spcAft>
        <a:defRPr sz="3200" b="1">
          <a:solidFill>
            <a:schemeClr val="bg1"/>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chemeClr val="bg1"/>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chemeClr val="bg1"/>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chemeClr val="bg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0" name="Text Box 5"/>
          <p:cNvSpPr txBox="1">
            <a:spLocks noChangeArrowheads="1"/>
          </p:cNvSpPr>
          <p:nvPr/>
        </p:nvSpPr>
        <p:spPr bwMode="auto">
          <a:xfrm>
            <a:off x="755650" y="6219825"/>
            <a:ext cx="2967038" cy="212725"/>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pic>
        <p:nvPicPr>
          <p:cNvPr id="5125"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69213" y="5684838"/>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Rectangle 8"/>
          <p:cNvSpPr>
            <a:spLocks noGrp="1" noChangeArrowheads="1"/>
          </p:cNvSpPr>
          <p:nvPr>
            <p:ph type="title"/>
          </p:nvPr>
        </p:nvSpPr>
        <p:spPr bwMode="auto">
          <a:xfrm>
            <a:off x="755650" y="4508500"/>
            <a:ext cx="5548313" cy="584775"/>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单击此处编辑母版标题样式</a:t>
            </a:r>
          </a:p>
        </p:txBody>
      </p:sp>
      <p:sp>
        <p:nvSpPr>
          <p:cNvPr id="5128" name="Rectangle 13"/>
          <p:cNvSpPr>
            <a:spLocks noChangeArrowheads="1"/>
          </p:cNvSpPr>
          <p:nvPr/>
        </p:nvSpPr>
        <p:spPr bwMode="auto">
          <a:xfrm>
            <a:off x="7235825" y="476250"/>
            <a:ext cx="14652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85" name="Rectangle 19"/>
          <p:cNvSpPr>
            <a:spLocks noGrp="1" noChangeArrowheads="1"/>
          </p:cNvSpPr>
          <p:nvPr>
            <p:ph type="dt" sz="quarter" idx="2"/>
          </p:nvPr>
        </p:nvSpPr>
        <p:spPr bwMode="auto">
          <a:xfrm>
            <a:off x="755650" y="479425"/>
            <a:ext cx="2133600" cy="21272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j-ea"/>
              </a:defRPr>
            </a:lvl1pPr>
          </a:lstStyle>
          <a:p>
            <a:pPr>
              <a:defRPr/>
            </a:pPr>
            <a:endParaRPr lang="en-US" altLang="zh-CN"/>
          </a:p>
        </p:txBody>
      </p:sp>
      <p:sp>
        <p:nvSpPr>
          <p:cNvPr id="5130" name="Rectangle 17"/>
          <p:cNvSpPr>
            <a:spLocks noChangeArrowheads="1"/>
          </p:cNvSpPr>
          <p:nvPr/>
        </p:nvSpPr>
        <p:spPr bwMode="auto">
          <a:xfrm>
            <a:off x="-1952625" y="692150"/>
            <a:ext cx="1844675"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a:lnSpc>
                <a:spcPct val="125000"/>
              </a:lnSpc>
              <a:spcBef>
                <a:spcPct val="20000"/>
              </a:spcBef>
            </a:pPr>
            <a:r>
              <a:rPr lang="zh-CN" altLang="en-US" sz="1100">
                <a:solidFill>
                  <a:srgbClr val="FFFFFF"/>
                </a:solidFill>
                <a:latin typeface="Arial" pitchFamily="34" charset="0"/>
              </a:rPr>
              <a:t>英文标题</a:t>
            </a:r>
            <a:r>
              <a:rPr lang="en-US" altLang="zh-CN" sz="1100">
                <a:solidFill>
                  <a:srgbClr val="FFFFFF"/>
                </a:solidFill>
                <a:latin typeface="Arial" pitchFamily="34" charset="0"/>
              </a:rPr>
              <a:t>:32-35pt  </a:t>
            </a:r>
            <a:endParaRPr lang="zh-CN" altLang="en-US"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颜色</a:t>
            </a:r>
            <a:r>
              <a:rPr lang="en-US" altLang="zh-CN" sz="1100">
                <a:solidFill>
                  <a:srgbClr val="FFFFFF"/>
                </a:solidFill>
                <a:latin typeface="Arial" pitchFamily="34" charset="0"/>
              </a:rPr>
              <a:t>: R153 G0 B0</a:t>
            </a:r>
          </a:p>
          <a:p>
            <a:pPr marL="342900" indent="-342900" algn="r">
              <a:lnSpc>
                <a:spcPct val="125000"/>
              </a:lnSpc>
              <a:spcBef>
                <a:spcPct val="20000"/>
              </a:spcBef>
            </a:pPr>
            <a:r>
              <a:rPr lang="zh-CN" altLang="en-US" sz="1100">
                <a:solidFill>
                  <a:srgbClr val="FFFFFF"/>
                </a:solidFill>
                <a:latin typeface="Arial" pitchFamily="34" charset="0"/>
              </a:rPr>
              <a:t>内部使用字体 </a:t>
            </a:r>
            <a:r>
              <a:rPr lang="en-US" altLang="zh-CN" sz="1100">
                <a:solidFill>
                  <a:srgbClr val="FFFFFF"/>
                </a:solidFill>
                <a:latin typeface="Arial" pitchFamily="34" charset="0"/>
              </a:rPr>
              <a:t>:</a:t>
            </a:r>
          </a:p>
          <a:p>
            <a:pPr marL="342900" indent="-342900" algn="r">
              <a:lnSpc>
                <a:spcPct val="125000"/>
              </a:lnSpc>
              <a:spcBef>
                <a:spcPct val="20000"/>
              </a:spcBef>
            </a:pPr>
            <a:r>
              <a:rPr lang="en-US" altLang="zh-CN" sz="1100">
                <a:solidFill>
                  <a:srgbClr val="FFFFFF"/>
                </a:solidFill>
                <a:latin typeface="Arial" pitchFamily="34" charset="0"/>
              </a:rPr>
              <a:t>FrutigerNext LT Medium</a:t>
            </a:r>
          </a:p>
          <a:p>
            <a:pPr marL="342900" indent="-342900" algn="r">
              <a:lnSpc>
                <a:spcPct val="125000"/>
              </a:lnSpc>
              <a:spcBef>
                <a:spcPct val="20000"/>
              </a:spcBef>
            </a:pPr>
            <a:r>
              <a:rPr lang="zh-CN" altLang="en-US" sz="1100">
                <a:solidFill>
                  <a:srgbClr val="FFFFFF"/>
                </a:solidFill>
                <a:latin typeface="Arial" pitchFamily="34" charset="0"/>
              </a:rPr>
              <a:t>外部使用字体 </a:t>
            </a:r>
            <a:r>
              <a:rPr lang="en-US" altLang="zh-CN" sz="1100">
                <a:solidFill>
                  <a:srgbClr val="FFFFFF"/>
                </a:solidFill>
                <a:latin typeface="Arial" pitchFamily="34" charset="0"/>
              </a:rPr>
              <a:t>: Arial</a:t>
            </a:r>
          </a:p>
          <a:p>
            <a:pPr marL="342900" indent="-342900" algn="r">
              <a:lnSpc>
                <a:spcPct val="75000"/>
              </a:lnSpc>
              <a:spcBef>
                <a:spcPct val="20000"/>
              </a:spcBef>
            </a:pPr>
            <a:endParaRPr lang="en-US" altLang="zh-CN"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中文标题</a:t>
            </a:r>
            <a:r>
              <a:rPr lang="en-US" altLang="zh-CN" sz="1100">
                <a:solidFill>
                  <a:srgbClr val="FFFFFF"/>
                </a:solidFill>
                <a:latin typeface="Arial" pitchFamily="34" charset="0"/>
              </a:rPr>
              <a:t>:30-32pt  </a:t>
            </a:r>
            <a:endParaRPr lang="zh-CN" altLang="en-US"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颜色</a:t>
            </a:r>
            <a:r>
              <a:rPr lang="en-US" altLang="zh-CN" sz="1100">
                <a:solidFill>
                  <a:srgbClr val="FFFFFF"/>
                </a:solidFill>
                <a:latin typeface="Arial" pitchFamily="34" charset="0"/>
              </a:rPr>
              <a:t>: R153 G0 B0</a:t>
            </a:r>
          </a:p>
          <a:p>
            <a:pPr marL="342900" indent="-342900" algn="r">
              <a:lnSpc>
                <a:spcPct val="125000"/>
              </a:lnSpc>
              <a:spcBef>
                <a:spcPct val="20000"/>
              </a:spcBef>
            </a:pPr>
            <a:r>
              <a:rPr lang="zh-CN" altLang="en-US" sz="1100">
                <a:solidFill>
                  <a:srgbClr val="FFFFFF"/>
                </a:solidFill>
                <a:latin typeface="Arial" pitchFamily="34" charset="0"/>
              </a:rPr>
              <a:t>字体</a:t>
            </a:r>
            <a:r>
              <a:rPr lang="en-US" altLang="zh-CN" sz="1100">
                <a:solidFill>
                  <a:srgbClr val="FFFFFF"/>
                </a:solidFill>
                <a:latin typeface="Arial" pitchFamily="34" charset="0"/>
              </a:rPr>
              <a:t>:</a:t>
            </a:r>
            <a:r>
              <a:rPr lang="zh-CN" altLang="en-US" sz="1100">
                <a:solidFill>
                  <a:srgbClr val="FFFFFF"/>
                </a:solidFill>
                <a:latin typeface="Arial" pitchFamily="34" charset="0"/>
              </a:rPr>
              <a:t>黑体</a:t>
            </a:r>
          </a:p>
          <a:p>
            <a:pPr marL="342900" indent="-342900" algn="r">
              <a:lnSpc>
                <a:spcPct val="125000"/>
              </a:lnSpc>
              <a:spcBef>
                <a:spcPct val="20000"/>
              </a:spcBef>
            </a:pPr>
            <a:endParaRPr lang="zh-CN" altLang="en-US" sz="1100">
              <a:solidFill>
                <a:srgbClr val="FFFFFF"/>
              </a:solidFill>
              <a:latin typeface="Arial" pitchFamily="34" charset="0"/>
            </a:endParaRPr>
          </a:p>
          <a:p>
            <a:pPr marL="342900" indent="-342900" algn="r">
              <a:lnSpc>
                <a:spcPct val="125000"/>
              </a:lnSpc>
              <a:spcBef>
                <a:spcPct val="20000"/>
              </a:spcBef>
            </a:pPr>
            <a:endParaRPr lang="zh-CN" altLang="en-US" sz="1100">
              <a:solidFill>
                <a:srgbClr val="FFFFFF"/>
              </a:solidFill>
              <a:latin typeface="Arial" pitchFamily="34" charset="0"/>
            </a:endParaRPr>
          </a:p>
          <a:p>
            <a:pPr marL="342900" indent="-342900" algn="r">
              <a:lnSpc>
                <a:spcPct val="125000"/>
              </a:lnSpc>
              <a:spcBef>
                <a:spcPct val="20000"/>
              </a:spcBef>
            </a:pPr>
            <a:endParaRPr lang="zh-CN" altLang="en-US"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英文正文</a:t>
            </a:r>
            <a:r>
              <a:rPr lang="en-US" altLang="zh-CN" sz="1100">
                <a:solidFill>
                  <a:srgbClr val="FFFFFF"/>
                </a:solidFill>
                <a:latin typeface="Arial" pitchFamily="34" charset="0"/>
              </a:rPr>
              <a:t>:20-22pt</a:t>
            </a:r>
          </a:p>
          <a:p>
            <a:pPr marL="342900" indent="-342900" algn="r">
              <a:lnSpc>
                <a:spcPct val="125000"/>
              </a:lnSpc>
              <a:spcBef>
                <a:spcPct val="20000"/>
              </a:spcBef>
            </a:pPr>
            <a:r>
              <a:rPr lang="zh-CN" altLang="en-US" sz="1100">
                <a:solidFill>
                  <a:srgbClr val="FFFFFF"/>
                </a:solidFill>
                <a:latin typeface="Arial" pitchFamily="34" charset="0"/>
              </a:rPr>
              <a:t>子目录 </a:t>
            </a:r>
            <a:r>
              <a:rPr lang="en-US" altLang="zh-CN" sz="1100">
                <a:solidFill>
                  <a:srgbClr val="FFFFFF"/>
                </a:solidFill>
                <a:latin typeface="Arial" pitchFamily="34" charset="0"/>
              </a:rPr>
              <a:t>(2-5</a:t>
            </a:r>
            <a:r>
              <a:rPr lang="zh-CN" altLang="en-US" sz="1100">
                <a:solidFill>
                  <a:srgbClr val="FFFFFF"/>
                </a:solidFill>
                <a:latin typeface="Arial" pitchFamily="34" charset="0"/>
              </a:rPr>
              <a:t>级</a:t>
            </a:r>
            <a:r>
              <a:rPr lang="en-US" altLang="zh-CN" sz="1100">
                <a:solidFill>
                  <a:srgbClr val="FFFFFF"/>
                </a:solidFill>
                <a:latin typeface="Arial" pitchFamily="34" charset="0"/>
              </a:rPr>
              <a:t>) :18pt  </a:t>
            </a:r>
          </a:p>
          <a:p>
            <a:pPr marL="342900" indent="-342900" algn="r">
              <a:lnSpc>
                <a:spcPct val="125000"/>
              </a:lnSpc>
              <a:spcBef>
                <a:spcPct val="20000"/>
              </a:spcBef>
            </a:pPr>
            <a:r>
              <a:rPr lang="zh-CN" altLang="en-US" sz="1100">
                <a:solidFill>
                  <a:srgbClr val="FFFFFF"/>
                </a:solidFill>
                <a:latin typeface="Arial" pitchFamily="34" charset="0"/>
              </a:rPr>
              <a:t>颜色</a:t>
            </a:r>
            <a:r>
              <a:rPr lang="en-US" altLang="zh-CN" sz="1100">
                <a:solidFill>
                  <a:srgbClr val="FFFFFF"/>
                </a:solidFill>
                <a:latin typeface="Arial" pitchFamily="34" charset="0"/>
              </a:rPr>
              <a:t>:</a:t>
            </a:r>
            <a:r>
              <a:rPr lang="zh-CN" altLang="en-US" sz="1100">
                <a:solidFill>
                  <a:srgbClr val="FFFFFF"/>
                </a:solidFill>
                <a:latin typeface="Arial" pitchFamily="34" charset="0"/>
              </a:rPr>
              <a:t>黑色</a:t>
            </a:r>
          </a:p>
          <a:p>
            <a:pPr marL="342900" indent="-342900" algn="r">
              <a:lnSpc>
                <a:spcPct val="125000"/>
              </a:lnSpc>
              <a:spcBef>
                <a:spcPct val="20000"/>
              </a:spcBef>
            </a:pPr>
            <a:r>
              <a:rPr lang="zh-CN" altLang="en-US" sz="1100">
                <a:solidFill>
                  <a:srgbClr val="FFFFFF"/>
                </a:solidFill>
                <a:latin typeface="Arial" pitchFamily="34" charset="0"/>
              </a:rPr>
              <a:t>内部使用字体 </a:t>
            </a:r>
            <a:r>
              <a:rPr lang="en-US" altLang="zh-CN" sz="1100">
                <a:solidFill>
                  <a:srgbClr val="FFFFFF"/>
                </a:solidFill>
                <a:latin typeface="Arial" pitchFamily="34" charset="0"/>
              </a:rPr>
              <a:t>:</a:t>
            </a:r>
          </a:p>
          <a:p>
            <a:pPr marL="342900" indent="-342900" algn="r">
              <a:lnSpc>
                <a:spcPct val="125000"/>
              </a:lnSpc>
              <a:spcBef>
                <a:spcPct val="20000"/>
              </a:spcBef>
            </a:pPr>
            <a:r>
              <a:rPr lang="en-US" altLang="zh-CN" sz="1100">
                <a:solidFill>
                  <a:srgbClr val="FFFFFF"/>
                </a:solidFill>
                <a:latin typeface="Arial" pitchFamily="34" charset="0"/>
              </a:rPr>
              <a:t>FrutigerNext LT Regular</a:t>
            </a:r>
          </a:p>
          <a:p>
            <a:pPr marL="342900" indent="-342900" algn="r">
              <a:lnSpc>
                <a:spcPct val="125000"/>
              </a:lnSpc>
              <a:spcBef>
                <a:spcPct val="20000"/>
              </a:spcBef>
            </a:pPr>
            <a:r>
              <a:rPr lang="zh-CN" altLang="en-US" sz="1100">
                <a:solidFill>
                  <a:srgbClr val="FFFFFF"/>
                </a:solidFill>
                <a:latin typeface="Arial" pitchFamily="34" charset="0"/>
              </a:rPr>
              <a:t>外部使用字体 </a:t>
            </a:r>
            <a:r>
              <a:rPr lang="en-US" altLang="zh-CN" sz="1100">
                <a:solidFill>
                  <a:srgbClr val="FFFFFF"/>
                </a:solidFill>
                <a:latin typeface="Arial" pitchFamily="34" charset="0"/>
              </a:rPr>
              <a:t>: Arial</a:t>
            </a:r>
          </a:p>
          <a:p>
            <a:pPr marL="342900" indent="-342900" algn="r">
              <a:lnSpc>
                <a:spcPct val="75000"/>
              </a:lnSpc>
              <a:spcBef>
                <a:spcPct val="20000"/>
              </a:spcBef>
            </a:pPr>
            <a:endParaRPr lang="en-US" altLang="zh-CN"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中文正文</a:t>
            </a:r>
            <a:r>
              <a:rPr lang="en-US" altLang="zh-CN" sz="1100">
                <a:solidFill>
                  <a:srgbClr val="FFFFFF"/>
                </a:solidFill>
                <a:latin typeface="Arial" pitchFamily="34" charset="0"/>
              </a:rPr>
              <a:t>:18-20pt</a:t>
            </a:r>
          </a:p>
          <a:p>
            <a:pPr marL="342900" indent="-342900" algn="r">
              <a:lnSpc>
                <a:spcPct val="125000"/>
              </a:lnSpc>
              <a:spcBef>
                <a:spcPct val="20000"/>
              </a:spcBef>
            </a:pPr>
            <a:r>
              <a:rPr lang="zh-CN" altLang="en-US" sz="1100">
                <a:solidFill>
                  <a:srgbClr val="FFFFFF"/>
                </a:solidFill>
                <a:latin typeface="Arial" pitchFamily="34" charset="0"/>
              </a:rPr>
              <a:t>子目录</a:t>
            </a:r>
            <a:r>
              <a:rPr lang="en-US" altLang="zh-CN" sz="1100">
                <a:solidFill>
                  <a:srgbClr val="FFFFFF"/>
                </a:solidFill>
                <a:latin typeface="Arial" pitchFamily="34" charset="0"/>
              </a:rPr>
              <a:t>(2-5</a:t>
            </a:r>
            <a:r>
              <a:rPr lang="zh-CN" altLang="en-US" sz="1100">
                <a:solidFill>
                  <a:srgbClr val="FFFFFF"/>
                </a:solidFill>
                <a:latin typeface="Arial" pitchFamily="34" charset="0"/>
              </a:rPr>
              <a:t>级</a:t>
            </a:r>
            <a:r>
              <a:rPr lang="en-US" altLang="zh-CN" sz="1100">
                <a:solidFill>
                  <a:srgbClr val="FFFFFF"/>
                </a:solidFill>
                <a:latin typeface="Arial" pitchFamily="34" charset="0"/>
              </a:rPr>
              <a:t>):18pt </a:t>
            </a:r>
            <a:endParaRPr lang="zh-CN" altLang="en-US"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颜色</a:t>
            </a:r>
            <a:r>
              <a:rPr lang="en-US" altLang="zh-CN" sz="1100">
                <a:solidFill>
                  <a:srgbClr val="FFFFFF"/>
                </a:solidFill>
                <a:latin typeface="Arial" pitchFamily="34" charset="0"/>
              </a:rPr>
              <a:t>:</a:t>
            </a:r>
            <a:r>
              <a:rPr lang="zh-CN" altLang="en-US" sz="1100">
                <a:solidFill>
                  <a:srgbClr val="FFFFFF"/>
                </a:solidFill>
                <a:latin typeface="Arial" pitchFamily="34" charset="0"/>
              </a:rPr>
              <a:t>黑色</a:t>
            </a:r>
          </a:p>
          <a:p>
            <a:pPr marL="342900" indent="-342900" algn="r">
              <a:lnSpc>
                <a:spcPct val="125000"/>
              </a:lnSpc>
              <a:spcBef>
                <a:spcPct val="20000"/>
              </a:spcBef>
            </a:pPr>
            <a:r>
              <a:rPr lang="zh-CN" altLang="en-US" sz="1100">
                <a:solidFill>
                  <a:srgbClr val="FFFFFF"/>
                </a:solidFill>
                <a:latin typeface="Arial" pitchFamily="34" charset="0"/>
              </a:rPr>
              <a:t>字体</a:t>
            </a:r>
            <a:r>
              <a:rPr lang="en-US" altLang="zh-CN" sz="1100">
                <a:solidFill>
                  <a:srgbClr val="FFFFFF"/>
                </a:solidFill>
                <a:latin typeface="Arial" pitchFamily="34" charset="0"/>
              </a:rPr>
              <a:t>:</a:t>
            </a:r>
            <a:r>
              <a:rPr lang="zh-CN" altLang="en-US" sz="1100">
                <a:solidFill>
                  <a:srgbClr val="FFFFFF"/>
                </a:solidFill>
                <a:latin typeface="Arial" pitchFamily="34" charset="0"/>
              </a:rPr>
              <a:t>细黑体 </a:t>
            </a:r>
            <a:endParaRPr lang="zh-CN" altLang="en-US" sz="1100">
              <a:solidFill>
                <a:srgbClr val="000000"/>
              </a:solidFill>
              <a:latin typeface="Arial" pitchFamily="34" charset="0"/>
            </a:endParaRPr>
          </a:p>
        </p:txBody>
      </p:sp>
      <p:grpSp>
        <p:nvGrpSpPr>
          <p:cNvPr id="5131" name="Group 85"/>
          <p:cNvGrpSpPr>
            <a:grpSpLocks/>
          </p:cNvGrpSpPr>
          <p:nvPr/>
        </p:nvGrpSpPr>
        <p:grpSpPr bwMode="auto">
          <a:xfrm>
            <a:off x="9324975" y="3367088"/>
            <a:ext cx="919163" cy="3490912"/>
            <a:chOff x="5839" y="2160"/>
            <a:chExt cx="579" cy="2199"/>
          </a:xfrm>
        </p:grpSpPr>
        <p:sp>
          <p:nvSpPr>
            <p:cNvPr id="5134" name="Rectangle 86"/>
            <p:cNvSpPr>
              <a:spLocks noChangeArrowheads="1"/>
            </p:cNvSpPr>
            <p:nvPr userDrawn="1"/>
          </p:nvSpPr>
          <p:spPr bwMode="auto">
            <a:xfrm>
              <a:off x="5839" y="2160"/>
              <a:ext cx="579" cy="2199"/>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5135" name="Group 87"/>
            <p:cNvGrpSpPr>
              <a:grpSpLocks/>
            </p:cNvGrpSpPr>
            <p:nvPr userDrawn="1"/>
          </p:nvGrpSpPr>
          <p:grpSpPr bwMode="auto">
            <a:xfrm>
              <a:off x="5893" y="2387"/>
              <a:ext cx="466" cy="115"/>
              <a:chOff x="5893" y="2387"/>
              <a:chExt cx="466" cy="115"/>
            </a:xfrm>
          </p:grpSpPr>
          <p:sp>
            <p:nvSpPr>
              <p:cNvPr id="5196" name="Rectangle 88"/>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7" name="Rectangle 89"/>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8" name="Rectangle 90"/>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9" name="Rectangle 91"/>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36" name="Group 92"/>
            <p:cNvGrpSpPr>
              <a:grpSpLocks/>
            </p:cNvGrpSpPr>
            <p:nvPr userDrawn="1"/>
          </p:nvGrpSpPr>
          <p:grpSpPr bwMode="auto">
            <a:xfrm>
              <a:off x="5893" y="2523"/>
              <a:ext cx="466" cy="115"/>
              <a:chOff x="5893" y="2523"/>
              <a:chExt cx="466" cy="115"/>
            </a:xfrm>
          </p:grpSpPr>
          <p:sp>
            <p:nvSpPr>
              <p:cNvPr id="5192" name="Rectangle 93"/>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 name="Rectangle 94"/>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 name="Rectangle 95"/>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5" name="Rectangle 96"/>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37" name="Group 97"/>
            <p:cNvGrpSpPr>
              <a:grpSpLocks/>
            </p:cNvGrpSpPr>
            <p:nvPr userDrawn="1"/>
          </p:nvGrpSpPr>
          <p:grpSpPr bwMode="auto">
            <a:xfrm>
              <a:off x="5893" y="2659"/>
              <a:ext cx="466" cy="115"/>
              <a:chOff x="5893" y="2659"/>
              <a:chExt cx="466" cy="115"/>
            </a:xfrm>
          </p:grpSpPr>
          <p:sp>
            <p:nvSpPr>
              <p:cNvPr id="5188" name="Rectangle 98"/>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9" name="Rectangle 99"/>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0" name="Rectangle 100"/>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 name="Rectangle 101"/>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38" name="Group 102"/>
            <p:cNvGrpSpPr>
              <a:grpSpLocks/>
            </p:cNvGrpSpPr>
            <p:nvPr userDrawn="1"/>
          </p:nvGrpSpPr>
          <p:grpSpPr bwMode="auto">
            <a:xfrm>
              <a:off x="5893" y="2251"/>
              <a:ext cx="466" cy="119"/>
              <a:chOff x="5893" y="2251"/>
              <a:chExt cx="466" cy="119"/>
            </a:xfrm>
          </p:grpSpPr>
          <p:sp>
            <p:nvSpPr>
              <p:cNvPr id="5184" name="Rectangle 103"/>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5" name="Rectangle 104"/>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6" name="Rectangle 105"/>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7" name="Rectangle 106"/>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39" name="Group 107"/>
            <p:cNvGrpSpPr>
              <a:grpSpLocks/>
            </p:cNvGrpSpPr>
            <p:nvPr userDrawn="1"/>
          </p:nvGrpSpPr>
          <p:grpSpPr bwMode="auto">
            <a:xfrm>
              <a:off x="5893" y="2886"/>
              <a:ext cx="466" cy="115"/>
              <a:chOff x="5893" y="2886"/>
              <a:chExt cx="466" cy="115"/>
            </a:xfrm>
          </p:grpSpPr>
          <p:sp>
            <p:nvSpPr>
              <p:cNvPr id="5180" name="Rectangle 108"/>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1" name="Rectangle 109"/>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2" name="Rectangle 110"/>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3" name="Rectangle 111"/>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0" name="Group 112"/>
            <p:cNvGrpSpPr>
              <a:grpSpLocks/>
            </p:cNvGrpSpPr>
            <p:nvPr userDrawn="1"/>
          </p:nvGrpSpPr>
          <p:grpSpPr bwMode="auto">
            <a:xfrm>
              <a:off x="5893" y="3022"/>
              <a:ext cx="466" cy="115"/>
              <a:chOff x="5893" y="3022"/>
              <a:chExt cx="466" cy="115"/>
            </a:xfrm>
          </p:grpSpPr>
          <p:sp>
            <p:nvSpPr>
              <p:cNvPr id="5176" name="Rectangle 113"/>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7" name="Rectangle 114"/>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8" name="Rectangle 115"/>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9" name="Rectangle 116"/>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1" name="Group 117"/>
            <p:cNvGrpSpPr>
              <a:grpSpLocks/>
            </p:cNvGrpSpPr>
            <p:nvPr userDrawn="1"/>
          </p:nvGrpSpPr>
          <p:grpSpPr bwMode="auto">
            <a:xfrm>
              <a:off x="5893" y="3158"/>
              <a:ext cx="466" cy="115"/>
              <a:chOff x="5893" y="3158"/>
              <a:chExt cx="466" cy="115"/>
            </a:xfrm>
          </p:grpSpPr>
          <p:sp>
            <p:nvSpPr>
              <p:cNvPr id="5172" name="Rectangle 118"/>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3" name="Rectangle 119"/>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4" name="Rectangle 120"/>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5" name="Rectangle 121"/>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2" name="Group 122"/>
            <p:cNvGrpSpPr>
              <a:grpSpLocks/>
            </p:cNvGrpSpPr>
            <p:nvPr userDrawn="1"/>
          </p:nvGrpSpPr>
          <p:grpSpPr bwMode="auto">
            <a:xfrm>
              <a:off x="5893" y="3385"/>
              <a:ext cx="466" cy="115"/>
              <a:chOff x="5893" y="3385"/>
              <a:chExt cx="466" cy="115"/>
            </a:xfrm>
          </p:grpSpPr>
          <p:sp>
            <p:nvSpPr>
              <p:cNvPr id="5168" name="Rectangle 123"/>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9" name="Rectangle 124"/>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0" name="Rectangle 125"/>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1" name="Rectangle 126"/>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3" name="Group 127"/>
            <p:cNvGrpSpPr>
              <a:grpSpLocks/>
            </p:cNvGrpSpPr>
            <p:nvPr userDrawn="1"/>
          </p:nvGrpSpPr>
          <p:grpSpPr bwMode="auto">
            <a:xfrm>
              <a:off x="5893" y="3521"/>
              <a:ext cx="466" cy="115"/>
              <a:chOff x="5893" y="3521"/>
              <a:chExt cx="466" cy="115"/>
            </a:xfrm>
          </p:grpSpPr>
          <p:sp>
            <p:nvSpPr>
              <p:cNvPr id="5164" name="Rectangle 128"/>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5" name="Rectangle 129"/>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6" name="Rectangle 130"/>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7" name="Rectangle 131"/>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4" name="Group 132"/>
            <p:cNvGrpSpPr>
              <a:grpSpLocks/>
            </p:cNvGrpSpPr>
            <p:nvPr userDrawn="1"/>
          </p:nvGrpSpPr>
          <p:grpSpPr bwMode="auto">
            <a:xfrm>
              <a:off x="5893" y="3657"/>
              <a:ext cx="466" cy="115"/>
              <a:chOff x="5893" y="3657"/>
              <a:chExt cx="466" cy="115"/>
            </a:xfrm>
          </p:grpSpPr>
          <p:sp>
            <p:nvSpPr>
              <p:cNvPr id="5160" name="Rectangle 133"/>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1" name="Rectangle 134"/>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2" name="Rectangle 135"/>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3" name="Rectangle 136"/>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5" name="Group 137"/>
            <p:cNvGrpSpPr>
              <a:grpSpLocks/>
            </p:cNvGrpSpPr>
            <p:nvPr userDrawn="1"/>
          </p:nvGrpSpPr>
          <p:grpSpPr bwMode="auto">
            <a:xfrm>
              <a:off x="5893" y="3884"/>
              <a:ext cx="466" cy="115"/>
              <a:chOff x="5893" y="3884"/>
              <a:chExt cx="466" cy="115"/>
            </a:xfrm>
          </p:grpSpPr>
          <p:sp>
            <p:nvSpPr>
              <p:cNvPr id="5156" name="Rectangle 138"/>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7" name="Rectangle 139"/>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8" name="Rectangle 140"/>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9" name="Rectangle 141"/>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6" name="Group 142"/>
            <p:cNvGrpSpPr>
              <a:grpSpLocks/>
            </p:cNvGrpSpPr>
            <p:nvPr userDrawn="1"/>
          </p:nvGrpSpPr>
          <p:grpSpPr bwMode="auto">
            <a:xfrm>
              <a:off x="5893" y="4026"/>
              <a:ext cx="466" cy="115"/>
              <a:chOff x="5893" y="4026"/>
              <a:chExt cx="466" cy="115"/>
            </a:xfrm>
          </p:grpSpPr>
          <p:sp>
            <p:nvSpPr>
              <p:cNvPr id="5152" name="Rectangle 143"/>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3" name="Rectangle 144"/>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4" name="Rectangle 145"/>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5" name="Rectangle 146"/>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7" name="Group 147"/>
            <p:cNvGrpSpPr>
              <a:grpSpLocks/>
            </p:cNvGrpSpPr>
            <p:nvPr userDrawn="1"/>
          </p:nvGrpSpPr>
          <p:grpSpPr bwMode="auto">
            <a:xfrm>
              <a:off x="5893" y="4167"/>
              <a:ext cx="466" cy="115"/>
              <a:chOff x="5893" y="4167"/>
              <a:chExt cx="466" cy="115"/>
            </a:xfrm>
          </p:grpSpPr>
          <p:sp>
            <p:nvSpPr>
              <p:cNvPr id="5148" name="Rectangle 148"/>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9" name="Rectangle 149"/>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0" name="Rectangle 150"/>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1" name="Rectangle 151"/>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5132" name="Rectangle 152"/>
          <p:cNvSpPr>
            <a:spLocks noChangeArrowheads="1"/>
          </p:cNvSpPr>
          <p:nvPr/>
        </p:nvSpPr>
        <p:spPr bwMode="auto">
          <a:xfrm>
            <a:off x="9251950" y="1341438"/>
            <a:ext cx="1192213" cy="17256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rPr>
              <a:t>配色参考方案：</a:t>
            </a:r>
          </a:p>
          <a:p>
            <a:pPr>
              <a:lnSpc>
                <a:spcPct val="120000"/>
              </a:lnSpc>
              <a:spcBef>
                <a:spcPct val="20000"/>
              </a:spcBef>
            </a:pPr>
            <a:r>
              <a:rPr lang="zh-CN" altLang="en-US" sz="1100">
                <a:solidFill>
                  <a:srgbClr val="FFFFFF"/>
                </a:solidFill>
                <a:latin typeface="Arial" pitchFamily="34" charset="0"/>
              </a:rPr>
              <a:t>建议同一页面内不超过四种颜色，以下是</a:t>
            </a:r>
            <a:r>
              <a:rPr lang="en-US" altLang="zh-CN" sz="1100">
                <a:solidFill>
                  <a:srgbClr val="FFFFFF"/>
                </a:solidFill>
                <a:latin typeface="Arial" pitchFamily="34" charset="0"/>
              </a:rPr>
              <a:t>13</a:t>
            </a:r>
            <a:r>
              <a:rPr lang="zh-CN" altLang="en-US" sz="1100">
                <a:solidFill>
                  <a:srgbClr val="FFFFFF"/>
                </a:solidFill>
                <a:latin typeface="Arial" pitchFamily="34" charset="0"/>
              </a:rPr>
              <a:t>组配色方案，同一页面内只选择一组使用。（仅供参考）</a:t>
            </a:r>
          </a:p>
        </p:txBody>
      </p:sp>
      <p:sp>
        <p:nvSpPr>
          <p:cNvPr id="5133" name="Rectangle 153"/>
          <p:cNvSpPr>
            <a:spLocks noChangeArrowheads="1"/>
          </p:cNvSpPr>
          <p:nvPr/>
        </p:nvSpPr>
        <p:spPr bwMode="auto">
          <a:xfrm>
            <a:off x="9251950" y="7938"/>
            <a:ext cx="1120775" cy="6842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rPr>
              <a:t>客户或者合作伙伴的标志放在右上角</a:t>
            </a:r>
            <a:r>
              <a:rPr lang="en-US" altLang="zh-CN" sz="1100">
                <a:solidFill>
                  <a:srgbClr val="FFFFFF"/>
                </a:solidFill>
                <a:latin typeface="Arial" pitchFamily="34" charset="0"/>
              </a:rPr>
              <a:t>.</a:t>
            </a:r>
            <a:endParaRPr lang="zh-CN" altLang="en-US" sz="1100">
              <a:solidFill>
                <a:srgbClr val="FFFFFF"/>
              </a:solidFill>
              <a:latin typeface="Arial" pitchFamily="34" charset="0"/>
            </a:endParaRPr>
          </a:p>
        </p:txBody>
      </p:sp>
      <p:pic>
        <p:nvPicPr>
          <p:cNvPr id="5200" name="Picture 80" descr="200016582-001副本"/>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1268413"/>
            <a:ext cx="9144000" cy="2951162"/>
          </a:xfrm>
          <a:prstGeom prst="rect">
            <a:avLst/>
          </a:prstGeom>
          <a:noFill/>
          <a:extLst>
            <a:ext uri="{909E8E84-426E-40DD-AFC4-6F175D3DCCD1}">
              <a14:hiddenFill xmlns:a14="http://schemas.microsoft.com/office/drawing/2010/main">
                <a:solidFill>
                  <a:srgbClr val="FFFFFF"/>
                </a:solidFill>
              </a14:hiddenFill>
            </a:ext>
          </a:extLst>
        </p:spPr>
      </p:pic>
      <p:pic>
        <p:nvPicPr>
          <p:cNvPr id="5201" name="Picture 81" descr="未标题-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83300" y="1268413"/>
            <a:ext cx="3060700" cy="2949575"/>
          </a:xfrm>
          <a:prstGeom prst="rect">
            <a:avLst/>
          </a:prstGeom>
          <a:noFill/>
          <a:extLst>
            <a:ext uri="{909E8E84-426E-40DD-AFC4-6F175D3DCCD1}">
              <a14:hiddenFill xmlns:a14="http://schemas.microsoft.com/office/drawing/2010/main">
                <a:solidFill>
                  <a:srgbClr val="FFFFFF"/>
                </a:solidFill>
              </a14:hiddenFill>
            </a:ext>
          </a:extLst>
        </p:spPr>
      </p:pic>
      <p:sp>
        <p:nvSpPr>
          <p:cNvPr id="82" name="Text Box 7"/>
          <p:cNvSpPr txBox="1">
            <a:spLocks noChangeArrowheads="1"/>
          </p:cNvSpPr>
          <p:nvPr/>
        </p:nvSpPr>
        <p:spPr bwMode="auto">
          <a:xfrm>
            <a:off x="7229475" y="3795713"/>
            <a:ext cx="1258888" cy="244475"/>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spTree>
  </p:cSld>
  <p:clrMap bg1="lt1" tx1="dk1" bg2="lt2" tx2="dk2" accent1="accent1" accent2="accent2" accent3="accent3" accent4="accent4" accent5="accent5" accent6="accent6" hlink="hlink" folHlink="folHlink"/>
  <p:sldLayoutIdLst>
    <p:sldLayoutId id="2147483817"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n-lt"/>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9" name="Rectangle 8"/>
          <p:cNvSpPr>
            <a:spLocks noGrp="1" noChangeArrowheads="1"/>
          </p:cNvSpPr>
          <p:nvPr>
            <p:ph type="title"/>
          </p:nvPr>
        </p:nvSpPr>
        <p:spPr bwMode="auto">
          <a:xfrm>
            <a:off x="755650" y="4508500"/>
            <a:ext cx="55483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单击此处编辑母版标题样式</a:t>
            </a:r>
          </a:p>
        </p:txBody>
      </p:sp>
      <p:sp>
        <p:nvSpPr>
          <p:cNvPr id="82" name="Text Box 5"/>
          <p:cNvSpPr txBox="1">
            <a:spLocks noChangeArrowheads="1"/>
          </p:cNvSpPr>
          <p:nvPr/>
        </p:nvSpPr>
        <p:spPr bwMode="auto">
          <a:xfrm>
            <a:off x="755650" y="6219825"/>
            <a:ext cx="2967038" cy="21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0" hangingPunct="0">
              <a:defRPr/>
            </a:pPr>
            <a:r>
              <a:rPr lang="en-US" altLang="zh-CN" sz="1400" smtClean="0">
                <a:latin typeface="FrutigerNext LT Bold" pitchFamily="34" charset="0"/>
                <a:ea typeface="MS PGothic" pitchFamily="34" charset="-128"/>
              </a:rPr>
              <a:t>HUAWEI TECHNOLOGIES CO., LTD.</a:t>
            </a:r>
          </a:p>
        </p:txBody>
      </p:sp>
      <p:pic>
        <p:nvPicPr>
          <p:cNvPr id="6151"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69213" y="5684838"/>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Rectangle 13"/>
          <p:cNvSpPr>
            <a:spLocks noChangeArrowheads="1"/>
          </p:cNvSpPr>
          <p:nvPr/>
        </p:nvSpPr>
        <p:spPr bwMode="auto">
          <a:xfrm>
            <a:off x="7235825" y="476250"/>
            <a:ext cx="14652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85" name="Rectangle 19"/>
          <p:cNvSpPr>
            <a:spLocks noGrp="1" noChangeArrowheads="1"/>
          </p:cNvSpPr>
          <p:nvPr>
            <p:ph type="dt" sz="quarter" idx="2"/>
          </p:nvPr>
        </p:nvSpPr>
        <p:spPr bwMode="auto">
          <a:xfrm>
            <a:off x="755650" y="476250"/>
            <a:ext cx="2133600" cy="21272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Arial" charset="0"/>
                <a:ea typeface="黑体" pitchFamily="49" charset="-122"/>
              </a:defRPr>
            </a:lvl1pPr>
          </a:lstStyle>
          <a:p>
            <a:pPr>
              <a:defRPr/>
            </a:pPr>
            <a:endParaRPr lang="en-US" altLang="zh-CN"/>
          </a:p>
        </p:txBody>
      </p:sp>
      <p:sp>
        <p:nvSpPr>
          <p:cNvPr id="6154" name="Rectangle 14"/>
          <p:cNvSpPr>
            <a:spLocks noChangeArrowheads="1"/>
          </p:cNvSpPr>
          <p:nvPr/>
        </p:nvSpPr>
        <p:spPr bwMode="auto">
          <a:xfrm>
            <a:off x="-1952625" y="692150"/>
            <a:ext cx="1844675"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itchFamily="34" charset="0"/>
              <a:buNone/>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Medium</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英文正文</a:t>
            </a:r>
            <a:r>
              <a:rPr lang="en-US" altLang="zh-CN" sz="1100">
                <a:solidFill>
                  <a:srgbClr val="FFFFFF"/>
                </a:solidFill>
              </a:rPr>
              <a:t>:20-22pt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Regular</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中文正文</a:t>
            </a:r>
            <a:r>
              <a:rPr lang="en-US" altLang="zh-CN" sz="1100">
                <a:solidFill>
                  <a:srgbClr val="FFFFFF"/>
                </a:solidFill>
              </a:rPr>
              <a:t>:18-20pt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 </a:t>
            </a:r>
            <a:endParaRPr lang="zh-CN" altLang="en-US" sz="1100">
              <a:solidFill>
                <a:srgbClr val="000000"/>
              </a:solidFill>
            </a:endParaRPr>
          </a:p>
        </p:txBody>
      </p:sp>
      <p:grpSp>
        <p:nvGrpSpPr>
          <p:cNvPr id="6155" name="Group 149"/>
          <p:cNvGrpSpPr>
            <a:grpSpLocks/>
          </p:cNvGrpSpPr>
          <p:nvPr/>
        </p:nvGrpSpPr>
        <p:grpSpPr bwMode="auto">
          <a:xfrm>
            <a:off x="9324975" y="3367088"/>
            <a:ext cx="919163" cy="3490912"/>
            <a:chOff x="5839" y="2160"/>
            <a:chExt cx="579" cy="2199"/>
          </a:xfrm>
        </p:grpSpPr>
        <p:sp>
          <p:nvSpPr>
            <p:cNvPr id="6158" name="Rectangle 150"/>
            <p:cNvSpPr>
              <a:spLocks noChangeArrowheads="1"/>
            </p:cNvSpPr>
            <p:nvPr userDrawn="1"/>
          </p:nvSpPr>
          <p:spPr bwMode="auto">
            <a:xfrm>
              <a:off x="5839" y="2160"/>
              <a:ext cx="579" cy="2199"/>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6159" name="Group 151"/>
            <p:cNvGrpSpPr>
              <a:grpSpLocks/>
            </p:cNvGrpSpPr>
            <p:nvPr userDrawn="1"/>
          </p:nvGrpSpPr>
          <p:grpSpPr bwMode="auto">
            <a:xfrm>
              <a:off x="5893" y="2387"/>
              <a:ext cx="466" cy="115"/>
              <a:chOff x="5893" y="2387"/>
              <a:chExt cx="466" cy="115"/>
            </a:xfrm>
          </p:grpSpPr>
          <p:sp>
            <p:nvSpPr>
              <p:cNvPr id="6220" name="Rectangle 152"/>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21" name="Rectangle 153"/>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22" name="Rectangle 154"/>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23" name="Rectangle 155"/>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0" name="Group 156"/>
            <p:cNvGrpSpPr>
              <a:grpSpLocks/>
            </p:cNvGrpSpPr>
            <p:nvPr userDrawn="1"/>
          </p:nvGrpSpPr>
          <p:grpSpPr bwMode="auto">
            <a:xfrm>
              <a:off x="5893" y="2523"/>
              <a:ext cx="466" cy="115"/>
              <a:chOff x="5893" y="2523"/>
              <a:chExt cx="466" cy="115"/>
            </a:xfrm>
          </p:grpSpPr>
          <p:sp>
            <p:nvSpPr>
              <p:cNvPr id="6216" name="Rectangle 157"/>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7" name="Rectangle 158"/>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8" name="Rectangle 159"/>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9" name="Rectangle 160"/>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1" name="Group 161"/>
            <p:cNvGrpSpPr>
              <a:grpSpLocks/>
            </p:cNvGrpSpPr>
            <p:nvPr userDrawn="1"/>
          </p:nvGrpSpPr>
          <p:grpSpPr bwMode="auto">
            <a:xfrm>
              <a:off x="5893" y="2659"/>
              <a:ext cx="466" cy="115"/>
              <a:chOff x="5893" y="2659"/>
              <a:chExt cx="466" cy="115"/>
            </a:xfrm>
          </p:grpSpPr>
          <p:sp>
            <p:nvSpPr>
              <p:cNvPr id="6212" name="Rectangle 162"/>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3" name="Rectangle 163"/>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4" name="Rectangle 164"/>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5" name="Rectangle 165"/>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2" name="Group 166"/>
            <p:cNvGrpSpPr>
              <a:grpSpLocks/>
            </p:cNvGrpSpPr>
            <p:nvPr userDrawn="1"/>
          </p:nvGrpSpPr>
          <p:grpSpPr bwMode="auto">
            <a:xfrm>
              <a:off x="5893" y="2251"/>
              <a:ext cx="466" cy="119"/>
              <a:chOff x="5893" y="2251"/>
              <a:chExt cx="466" cy="119"/>
            </a:xfrm>
          </p:grpSpPr>
          <p:sp>
            <p:nvSpPr>
              <p:cNvPr id="6208" name="Rectangle 167"/>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9" name="Rectangle 168"/>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0" name="Rectangle 169"/>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1" name="Rectangle 170"/>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3" name="Group 171"/>
            <p:cNvGrpSpPr>
              <a:grpSpLocks/>
            </p:cNvGrpSpPr>
            <p:nvPr userDrawn="1"/>
          </p:nvGrpSpPr>
          <p:grpSpPr bwMode="auto">
            <a:xfrm>
              <a:off x="5893" y="2886"/>
              <a:ext cx="466" cy="115"/>
              <a:chOff x="5893" y="2886"/>
              <a:chExt cx="466" cy="115"/>
            </a:xfrm>
          </p:grpSpPr>
          <p:sp>
            <p:nvSpPr>
              <p:cNvPr id="6204" name="Rectangle 172"/>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 name="Rectangle 173"/>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6" name="Rectangle 174"/>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7" name="Rectangle 175"/>
              <p:cNvSpPr>
                <a:spLocks noChangeArrowheads="1"/>
              </p:cNvSpPr>
              <p:nvPr userDrawn="1"/>
            </p:nvSpPr>
            <p:spPr bwMode="auto">
              <a:xfrm flipV="1">
                <a:off x="5893" y="2886"/>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4" name="Group 176"/>
            <p:cNvGrpSpPr>
              <a:grpSpLocks/>
            </p:cNvGrpSpPr>
            <p:nvPr userDrawn="1"/>
          </p:nvGrpSpPr>
          <p:grpSpPr bwMode="auto">
            <a:xfrm>
              <a:off x="5893" y="3022"/>
              <a:ext cx="466" cy="115"/>
              <a:chOff x="5893" y="3022"/>
              <a:chExt cx="466" cy="115"/>
            </a:xfrm>
          </p:grpSpPr>
          <p:sp>
            <p:nvSpPr>
              <p:cNvPr id="6200" name="Rectangle 177"/>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1" name="Rectangle 178"/>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2" name="Rectangle 179"/>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3" name="Rectangle 180"/>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5" name="Group 181"/>
            <p:cNvGrpSpPr>
              <a:grpSpLocks/>
            </p:cNvGrpSpPr>
            <p:nvPr userDrawn="1"/>
          </p:nvGrpSpPr>
          <p:grpSpPr bwMode="auto">
            <a:xfrm>
              <a:off x="5893" y="3158"/>
              <a:ext cx="466" cy="115"/>
              <a:chOff x="5893" y="3158"/>
              <a:chExt cx="466" cy="115"/>
            </a:xfrm>
          </p:grpSpPr>
          <p:sp>
            <p:nvSpPr>
              <p:cNvPr id="6196" name="Rectangle 182"/>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7" name="Rectangle 183"/>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8" name="Rectangle 184"/>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9" name="Rectangle 185"/>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6" name="Group 186"/>
            <p:cNvGrpSpPr>
              <a:grpSpLocks/>
            </p:cNvGrpSpPr>
            <p:nvPr userDrawn="1"/>
          </p:nvGrpSpPr>
          <p:grpSpPr bwMode="auto">
            <a:xfrm>
              <a:off x="5893" y="3385"/>
              <a:ext cx="466" cy="115"/>
              <a:chOff x="5893" y="3385"/>
              <a:chExt cx="466" cy="115"/>
            </a:xfrm>
          </p:grpSpPr>
          <p:sp>
            <p:nvSpPr>
              <p:cNvPr id="6192" name="Rectangle 187"/>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3" name="Rectangle 188"/>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4" name="Rectangle 189"/>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5" name="Rectangle 190"/>
              <p:cNvSpPr>
                <a:spLocks noChangeArrowheads="1"/>
              </p:cNvSpPr>
              <p:nvPr userDrawn="1"/>
            </p:nvSpPr>
            <p:spPr bwMode="auto">
              <a:xfrm flipV="1">
                <a:off x="5893" y="3385"/>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7" name="Group 191"/>
            <p:cNvGrpSpPr>
              <a:grpSpLocks/>
            </p:cNvGrpSpPr>
            <p:nvPr userDrawn="1"/>
          </p:nvGrpSpPr>
          <p:grpSpPr bwMode="auto">
            <a:xfrm>
              <a:off x="5893" y="3521"/>
              <a:ext cx="466" cy="115"/>
              <a:chOff x="5893" y="3521"/>
              <a:chExt cx="466" cy="115"/>
            </a:xfrm>
          </p:grpSpPr>
          <p:sp>
            <p:nvSpPr>
              <p:cNvPr id="6188" name="Rectangle 192"/>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9" name="Rectangle 193"/>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0" name="Rectangle 194"/>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1" name="Rectangle 195"/>
              <p:cNvSpPr>
                <a:spLocks noChangeArrowheads="1"/>
              </p:cNvSpPr>
              <p:nvPr userDrawn="1"/>
            </p:nvSpPr>
            <p:spPr bwMode="auto">
              <a:xfrm flipV="1">
                <a:off x="5893" y="3521"/>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8" name="Group 196"/>
            <p:cNvGrpSpPr>
              <a:grpSpLocks/>
            </p:cNvGrpSpPr>
            <p:nvPr userDrawn="1"/>
          </p:nvGrpSpPr>
          <p:grpSpPr bwMode="auto">
            <a:xfrm>
              <a:off x="5893" y="3657"/>
              <a:ext cx="466" cy="115"/>
              <a:chOff x="5893" y="3657"/>
              <a:chExt cx="466" cy="115"/>
            </a:xfrm>
          </p:grpSpPr>
          <p:sp>
            <p:nvSpPr>
              <p:cNvPr id="6184" name="Rectangle 197"/>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5" name="Rectangle 198"/>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6" name="Rectangle 199"/>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7" name="Rectangle 200"/>
              <p:cNvSpPr>
                <a:spLocks noChangeArrowheads="1"/>
              </p:cNvSpPr>
              <p:nvPr userDrawn="1"/>
            </p:nvSpPr>
            <p:spPr bwMode="auto">
              <a:xfrm flipV="1">
                <a:off x="5893" y="3657"/>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9" name="Group 201"/>
            <p:cNvGrpSpPr>
              <a:grpSpLocks/>
            </p:cNvGrpSpPr>
            <p:nvPr userDrawn="1"/>
          </p:nvGrpSpPr>
          <p:grpSpPr bwMode="auto">
            <a:xfrm>
              <a:off x="5893" y="3884"/>
              <a:ext cx="466" cy="115"/>
              <a:chOff x="5893" y="3884"/>
              <a:chExt cx="466" cy="115"/>
            </a:xfrm>
          </p:grpSpPr>
          <p:sp>
            <p:nvSpPr>
              <p:cNvPr id="6180" name="Rectangle 202"/>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1" name="Rectangle 203"/>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2" name="Rectangle 204"/>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3" name="Rectangle 205"/>
              <p:cNvSpPr>
                <a:spLocks noChangeArrowheads="1"/>
              </p:cNvSpPr>
              <p:nvPr userDrawn="1"/>
            </p:nvSpPr>
            <p:spPr bwMode="auto">
              <a:xfrm flipV="1">
                <a:off x="5893" y="3884"/>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70" name="Group 206"/>
            <p:cNvGrpSpPr>
              <a:grpSpLocks/>
            </p:cNvGrpSpPr>
            <p:nvPr userDrawn="1"/>
          </p:nvGrpSpPr>
          <p:grpSpPr bwMode="auto">
            <a:xfrm>
              <a:off x="5893" y="4026"/>
              <a:ext cx="466" cy="115"/>
              <a:chOff x="5893" y="4026"/>
              <a:chExt cx="466" cy="115"/>
            </a:xfrm>
          </p:grpSpPr>
          <p:sp>
            <p:nvSpPr>
              <p:cNvPr id="6176" name="Rectangle 207"/>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7" name="Rectangle 208"/>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8" name="Rectangle 209"/>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9" name="Rectangle 210"/>
              <p:cNvSpPr>
                <a:spLocks noChangeArrowheads="1"/>
              </p:cNvSpPr>
              <p:nvPr userDrawn="1"/>
            </p:nvSpPr>
            <p:spPr bwMode="auto">
              <a:xfrm flipV="1">
                <a:off x="5893" y="4026"/>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71" name="Group 211"/>
            <p:cNvGrpSpPr>
              <a:grpSpLocks/>
            </p:cNvGrpSpPr>
            <p:nvPr userDrawn="1"/>
          </p:nvGrpSpPr>
          <p:grpSpPr bwMode="auto">
            <a:xfrm>
              <a:off x="5893" y="4167"/>
              <a:ext cx="466" cy="115"/>
              <a:chOff x="5893" y="4167"/>
              <a:chExt cx="466" cy="115"/>
            </a:xfrm>
          </p:grpSpPr>
          <p:sp>
            <p:nvSpPr>
              <p:cNvPr id="6172" name="Rectangle 212"/>
              <p:cNvSpPr>
                <a:spLocks noChangeArrowheads="1"/>
              </p:cNvSpPr>
              <p:nvPr userDrawn="1"/>
            </p:nvSpPr>
            <p:spPr bwMode="auto">
              <a:xfrm flipV="1">
                <a:off x="6010" y="416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3" name="Rectangle 213"/>
              <p:cNvSpPr>
                <a:spLocks noChangeArrowheads="1"/>
              </p:cNvSpPr>
              <p:nvPr userDrawn="1"/>
            </p:nvSpPr>
            <p:spPr bwMode="auto">
              <a:xfrm flipV="1">
                <a:off x="6126" y="4167"/>
                <a:ext cx="116" cy="115"/>
              </a:xfrm>
              <a:prstGeom prst="rect">
                <a:avLst/>
              </a:prstGeom>
              <a:solidFill>
                <a:srgbClr val="3333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4" name="Rectangle 214"/>
              <p:cNvSpPr>
                <a:spLocks noChangeArrowheads="1"/>
              </p:cNvSpPr>
              <p:nvPr userDrawn="1"/>
            </p:nvSpPr>
            <p:spPr bwMode="auto">
              <a:xfrm flipV="1">
                <a:off x="6242" y="4167"/>
                <a:ext cx="117" cy="115"/>
              </a:xfrm>
              <a:prstGeom prst="rect">
                <a:avLst/>
              </a:prstGeom>
              <a:solidFill>
                <a:srgbClr val="BBE0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5" name="Rectangle 215"/>
              <p:cNvSpPr>
                <a:spLocks noChangeArrowheads="1"/>
              </p:cNvSpPr>
              <p:nvPr userDrawn="1"/>
            </p:nvSpPr>
            <p:spPr bwMode="auto">
              <a:xfrm flipV="1">
                <a:off x="5893" y="4167"/>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6156" name="Rectangle 216"/>
          <p:cNvSpPr>
            <a:spLocks noChangeArrowheads="1"/>
          </p:cNvSpPr>
          <p:nvPr/>
        </p:nvSpPr>
        <p:spPr bwMode="auto">
          <a:xfrm>
            <a:off x="9251950" y="1341438"/>
            <a:ext cx="1192213" cy="17256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配色参考方案：</a:t>
            </a:r>
          </a:p>
          <a:p>
            <a:pPr eaLnBrk="0" hangingPunct="0">
              <a:lnSpc>
                <a:spcPct val="120000"/>
              </a:lnSpc>
              <a:spcBef>
                <a:spcPct val="20000"/>
              </a:spcBef>
              <a:buFont typeface="Arial"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6157" name="Rectangle 217"/>
          <p:cNvSpPr>
            <a:spLocks noChangeArrowheads="1"/>
          </p:cNvSpPr>
          <p:nvPr/>
        </p:nvSpPr>
        <p:spPr bwMode="auto">
          <a:xfrm>
            <a:off x="9251950" y="7938"/>
            <a:ext cx="1120775" cy="6842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pic>
        <p:nvPicPr>
          <p:cNvPr id="6224" name="Picture 80" descr="bra200912090008_M副本"/>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1268413"/>
            <a:ext cx="9144000" cy="2951162"/>
          </a:xfrm>
          <a:prstGeom prst="rect">
            <a:avLst/>
          </a:prstGeom>
          <a:noFill/>
          <a:extLst>
            <a:ext uri="{909E8E84-426E-40DD-AFC4-6F175D3DCCD1}">
              <a14:hiddenFill xmlns:a14="http://schemas.microsoft.com/office/drawing/2010/main">
                <a:solidFill>
                  <a:srgbClr val="FFFFFF"/>
                </a:solidFill>
              </a14:hiddenFill>
            </a:ext>
          </a:extLst>
        </p:spPr>
      </p:pic>
      <p:pic>
        <p:nvPicPr>
          <p:cNvPr id="6225" name="Picture 81" descr="未标题-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83300" y="1268413"/>
            <a:ext cx="3060700" cy="2949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7"/>
          <p:cNvSpPr txBox="1">
            <a:spLocks noChangeArrowheads="1"/>
          </p:cNvSpPr>
          <p:nvPr/>
        </p:nvSpPr>
        <p:spPr bwMode="auto">
          <a:xfrm>
            <a:off x="7229475" y="3795713"/>
            <a:ext cx="1258888" cy="244475"/>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spTree>
  </p:cSld>
  <p:clrMap bg1="lt1" tx1="dk1" bg2="lt2" tx2="dk2" accent1="accent1" accent2="accent2" accent3="accent3" accent4="accent4" accent5="accent5" accent6="accent6" hlink="hlink" folHlink="folHlink"/>
  <p:sldLayoutIdLst>
    <p:sldLayoutId id="2147483818"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n-lt"/>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3" name="Rectangle 8"/>
          <p:cNvSpPr>
            <a:spLocks noGrp="1" noChangeArrowheads="1"/>
          </p:cNvSpPr>
          <p:nvPr>
            <p:ph type="title"/>
          </p:nvPr>
        </p:nvSpPr>
        <p:spPr bwMode="auto">
          <a:xfrm>
            <a:off x="755650" y="4508500"/>
            <a:ext cx="55483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单击此处编辑母版标题样式</a:t>
            </a:r>
          </a:p>
        </p:txBody>
      </p:sp>
      <p:sp>
        <p:nvSpPr>
          <p:cNvPr id="82" name="Text Box 5"/>
          <p:cNvSpPr txBox="1">
            <a:spLocks noChangeArrowheads="1"/>
          </p:cNvSpPr>
          <p:nvPr/>
        </p:nvSpPr>
        <p:spPr bwMode="auto">
          <a:xfrm>
            <a:off x="755650" y="6219825"/>
            <a:ext cx="2967038" cy="21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0" hangingPunct="0">
              <a:defRPr/>
            </a:pPr>
            <a:r>
              <a:rPr lang="en-US" altLang="zh-CN" sz="1400" smtClean="0">
                <a:latin typeface="FrutigerNext LT Bold" pitchFamily="34" charset="0"/>
                <a:ea typeface="MS PGothic" pitchFamily="34" charset="-128"/>
              </a:rPr>
              <a:t>HUAWEI TECHNOLOGIES CO., LTD.</a:t>
            </a:r>
          </a:p>
        </p:txBody>
      </p:sp>
      <p:pic>
        <p:nvPicPr>
          <p:cNvPr id="7175"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69213" y="5684838"/>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Rectangle 13"/>
          <p:cNvSpPr>
            <a:spLocks noChangeArrowheads="1"/>
          </p:cNvSpPr>
          <p:nvPr/>
        </p:nvSpPr>
        <p:spPr bwMode="auto">
          <a:xfrm>
            <a:off x="7235825" y="476250"/>
            <a:ext cx="14652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85" name="Rectangle 19"/>
          <p:cNvSpPr>
            <a:spLocks noGrp="1" noChangeArrowheads="1"/>
          </p:cNvSpPr>
          <p:nvPr>
            <p:ph type="dt" sz="quarter" idx="2"/>
          </p:nvPr>
        </p:nvSpPr>
        <p:spPr bwMode="auto">
          <a:xfrm>
            <a:off x="755650" y="476250"/>
            <a:ext cx="2133600" cy="21272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Arial" charset="0"/>
                <a:ea typeface="黑体" pitchFamily="49" charset="-122"/>
              </a:defRPr>
            </a:lvl1pPr>
          </a:lstStyle>
          <a:p>
            <a:pPr>
              <a:defRPr/>
            </a:pPr>
            <a:endParaRPr lang="en-US" altLang="zh-CN"/>
          </a:p>
        </p:txBody>
      </p:sp>
      <p:sp>
        <p:nvSpPr>
          <p:cNvPr id="7178" name="Rectangle 13"/>
          <p:cNvSpPr>
            <a:spLocks noChangeArrowheads="1"/>
          </p:cNvSpPr>
          <p:nvPr/>
        </p:nvSpPr>
        <p:spPr bwMode="auto">
          <a:xfrm>
            <a:off x="-1952625" y="692150"/>
            <a:ext cx="1844675"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itchFamily="34" charset="0"/>
              <a:buNone/>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Medium</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英文正文</a:t>
            </a:r>
            <a:r>
              <a:rPr lang="en-US" altLang="zh-CN" sz="1100">
                <a:solidFill>
                  <a:srgbClr val="FFFFFF"/>
                </a:solidFill>
              </a:rPr>
              <a:t>:20-22pt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Regular</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中文正文</a:t>
            </a:r>
            <a:r>
              <a:rPr lang="en-US" altLang="zh-CN" sz="1100">
                <a:solidFill>
                  <a:srgbClr val="FFFFFF"/>
                </a:solidFill>
              </a:rPr>
              <a:t>:18-20pt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 </a:t>
            </a:r>
            <a:endParaRPr lang="zh-CN" altLang="en-US" sz="1100">
              <a:solidFill>
                <a:srgbClr val="000000"/>
              </a:solidFill>
            </a:endParaRPr>
          </a:p>
        </p:txBody>
      </p:sp>
      <p:grpSp>
        <p:nvGrpSpPr>
          <p:cNvPr id="7179" name="Group 148"/>
          <p:cNvGrpSpPr>
            <a:grpSpLocks/>
          </p:cNvGrpSpPr>
          <p:nvPr/>
        </p:nvGrpSpPr>
        <p:grpSpPr bwMode="auto">
          <a:xfrm>
            <a:off x="9324975" y="3367088"/>
            <a:ext cx="919163" cy="3490912"/>
            <a:chOff x="5839" y="2160"/>
            <a:chExt cx="579" cy="2199"/>
          </a:xfrm>
        </p:grpSpPr>
        <p:sp>
          <p:nvSpPr>
            <p:cNvPr id="7182" name="Rectangle 149"/>
            <p:cNvSpPr>
              <a:spLocks noChangeArrowheads="1"/>
            </p:cNvSpPr>
            <p:nvPr userDrawn="1"/>
          </p:nvSpPr>
          <p:spPr bwMode="auto">
            <a:xfrm>
              <a:off x="5839" y="2160"/>
              <a:ext cx="579" cy="2199"/>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7183" name="Group 150"/>
            <p:cNvGrpSpPr>
              <a:grpSpLocks/>
            </p:cNvGrpSpPr>
            <p:nvPr userDrawn="1"/>
          </p:nvGrpSpPr>
          <p:grpSpPr bwMode="auto">
            <a:xfrm>
              <a:off x="5893" y="2387"/>
              <a:ext cx="466" cy="115"/>
              <a:chOff x="5893" y="2387"/>
              <a:chExt cx="466" cy="115"/>
            </a:xfrm>
          </p:grpSpPr>
          <p:sp>
            <p:nvSpPr>
              <p:cNvPr id="7244" name="Rectangle 151"/>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5" name="Rectangle 152"/>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6" name="Rectangle 153"/>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7" name="Rectangle 154"/>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4" name="Group 155"/>
            <p:cNvGrpSpPr>
              <a:grpSpLocks/>
            </p:cNvGrpSpPr>
            <p:nvPr userDrawn="1"/>
          </p:nvGrpSpPr>
          <p:grpSpPr bwMode="auto">
            <a:xfrm>
              <a:off x="5893" y="2523"/>
              <a:ext cx="466" cy="115"/>
              <a:chOff x="5893" y="2523"/>
              <a:chExt cx="466" cy="115"/>
            </a:xfrm>
          </p:grpSpPr>
          <p:sp>
            <p:nvSpPr>
              <p:cNvPr id="7240" name="Rectangle 156"/>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1" name="Rectangle 157"/>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2" name="Rectangle 158"/>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3" name="Rectangle 159"/>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5" name="Group 160"/>
            <p:cNvGrpSpPr>
              <a:grpSpLocks/>
            </p:cNvGrpSpPr>
            <p:nvPr userDrawn="1"/>
          </p:nvGrpSpPr>
          <p:grpSpPr bwMode="auto">
            <a:xfrm>
              <a:off x="5893" y="2659"/>
              <a:ext cx="466" cy="115"/>
              <a:chOff x="5893" y="2659"/>
              <a:chExt cx="466" cy="115"/>
            </a:xfrm>
          </p:grpSpPr>
          <p:sp>
            <p:nvSpPr>
              <p:cNvPr id="7236" name="Rectangle 161"/>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7" name="Rectangle 162"/>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8" name="Rectangle 163"/>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 name="Rectangle 164"/>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6" name="Group 165"/>
            <p:cNvGrpSpPr>
              <a:grpSpLocks/>
            </p:cNvGrpSpPr>
            <p:nvPr userDrawn="1"/>
          </p:nvGrpSpPr>
          <p:grpSpPr bwMode="auto">
            <a:xfrm>
              <a:off x="5893" y="2251"/>
              <a:ext cx="466" cy="119"/>
              <a:chOff x="5893" y="2251"/>
              <a:chExt cx="466" cy="119"/>
            </a:xfrm>
          </p:grpSpPr>
          <p:sp>
            <p:nvSpPr>
              <p:cNvPr id="7232" name="Rectangle 166"/>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3" name="Rectangle 167"/>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4" name="Rectangle 168"/>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5" name="Rectangle 169"/>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7" name="Group 170"/>
            <p:cNvGrpSpPr>
              <a:grpSpLocks/>
            </p:cNvGrpSpPr>
            <p:nvPr userDrawn="1"/>
          </p:nvGrpSpPr>
          <p:grpSpPr bwMode="auto">
            <a:xfrm>
              <a:off x="5893" y="2886"/>
              <a:ext cx="466" cy="115"/>
              <a:chOff x="5893" y="2886"/>
              <a:chExt cx="466" cy="115"/>
            </a:xfrm>
          </p:grpSpPr>
          <p:sp>
            <p:nvSpPr>
              <p:cNvPr id="7228" name="Rectangle 171"/>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 name="Rectangle 172"/>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0" name="Rectangle 173"/>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1" name="Rectangle 174"/>
              <p:cNvSpPr>
                <a:spLocks noChangeArrowheads="1"/>
              </p:cNvSpPr>
              <p:nvPr userDrawn="1"/>
            </p:nvSpPr>
            <p:spPr bwMode="auto">
              <a:xfrm flipV="1">
                <a:off x="5893" y="2886"/>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8" name="Group 175"/>
            <p:cNvGrpSpPr>
              <a:grpSpLocks/>
            </p:cNvGrpSpPr>
            <p:nvPr userDrawn="1"/>
          </p:nvGrpSpPr>
          <p:grpSpPr bwMode="auto">
            <a:xfrm>
              <a:off x="5893" y="3022"/>
              <a:ext cx="466" cy="115"/>
              <a:chOff x="5893" y="3022"/>
              <a:chExt cx="466" cy="115"/>
            </a:xfrm>
          </p:grpSpPr>
          <p:sp>
            <p:nvSpPr>
              <p:cNvPr id="7224" name="Rectangle 176"/>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5" name="Rectangle 177"/>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6" name="Rectangle 178"/>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7" name="Rectangle 179"/>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9" name="Group 180"/>
            <p:cNvGrpSpPr>
              <a:grpSpLocks/>
            </p:cNvGrpSpPr>
            <p:nvPr userDrawn="1"/>
          </p:nvGrpSpPr>
          <p:grpSpPr bwMode="auto">
            <a:xfrm>
              <a:off x="5893" y="3158"/>
              <a:ext cx="466" cy="115"/>
              <a:chOff x="5893" y="3158"/>
              <a:chExt cx="466" cy="115"/>
            </a:xfrm>
          </p:grpSpPr>
          <p:sp>
            <p:nvSpPr>
              <p:cNvPr id="7220" name="Rectangle 181"/>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1" name="Rectangle 182"/>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2" name="Rectangle 183"/>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3" name="Rectangle 184"/>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0" name="Group 185"/>
            <p:cNvGrpSpPr>
              <a:grpSpLocks/>
            </p:cNvGrpSpPr>
            <p:nvPr userDrawn="1"/>
          </p:nvGrpSpPr>
          <p:grpSpPr bwMode="auto">
            <a:xfrm>
              <a:off x="5893" y="3385"/>
              <a:ext cx="466" cy="115"/>
              <a:chOff x="5893" y="3385"/>
              <a:chExt cx="466" cy="115"/>
            </a:xfrm>
          </p:grpSpPr>
          <p:sp>
            <p:nvSpPr>
              <p:cNvPr id="7216" name="Rectangle 186"/>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7" name="Rectangle 187"/>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8" name="Rectangle 188"/>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 name="Rectangle 189"/>
              <p:cNvSpPr>
                <a:spLocks noChangeArrowheads="1"/>
              </p:cNvSpPr>
              <p:nvPr userDrawn="1"/>
            </p:nvSpPr>
            <p:spPr bwMode="auto">
              <a:xfrm flipV="1">
                <a:off x="5893" y="3385"/>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1" name="Group 190"/>
            <p:cNvGrpSpPr>
              <a:grpSpLocks/>
            </p:cNvGrpSpPr>
            <p:nvPr userDrawn="1"/>
          </p:nvGrpSpPr>
          <p:grpSpPr bwMode="auto">
            <a:xfrm>
              <a:off x="5893" y="3521"/>
              <a:ext cx="466" cy="115"/>
              <a:chOff x="5893" y="3521"/>
              <a:chExt cx="466" cy="115"/>
            </a:xfrm>
          </p:grpSpPr>
          <p:sp>
            <p:nvSpPr>
              <p:cNvPr id="7212" name="Rectangle 191"/>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3" name="Rectangle 192"/>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4" name="Rectangle 193"/>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5" name="Rectangle 194"/>
              <p:cNvSpPr>
                <a:spLocks noChangeArrowheads="1"/>
              </p:cNvSpPr>
              <p:nvPr userDrawn="1"/>
            </p:nvSpPr>
            <p:spPr bwMode="auto">
              <a:xfrm flipV="1">
                <a:off x="5893" y="3521"/>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2" name="Group 195"/>
            <p:cNvGrpSpPr>
              <a:grpSpLocks/>
            </p:cNvGrpSpPr>
            <p:nvPr userDrawn="1"/>
          </p:nvGrpSpPr>
          <p:grpSpPr bwMode="auto">
            <a:xfrm>
              <a:off x="5893" y="3657"/>
              <a:ext cx="466" cy="115"/>
              <a:chOff x="5893" y="3657"/>
              <a:chExt cx="466" cy="115"/>
            </a:xfrm>
          </p:grpSpPr>
          <p:sp>
            <p:nvSpPr>
              <p:cNvPr id="7208" name="Rectangle 196"/>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9" name="Rectangle 197"/>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0" name="Rectangle 198"/>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1" name="Rectangle 199"/>
              <p:cNvSpPr>
                <a:spLocks noChangeArrowheads="1"/>
              </p:cNvSpPr>
              <p:nvPr userDrawn="1"/>
            </p:nvSpPr>
            <p:spPr bwMode="auto">
              <a:xfrm flipV="1">
                <a:off x="5893" y="3657"/>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3" name="Group 200"/>
            <p:cNvGrpSpPr>
              <a:grpSpLocks/>
            </p:cNvGrpSpPr>
            <p:nvPr userDrawn="1"/>
          </p:nvGrpSpPr>
          <p:grpSpPr bwMode="auto">
            <a:xfrm>
              <a:off x="5893" y="3884"/>
              <a:ext cx="466" cy="115"/>
              <a:chOff x="5893" y="3884"/>
              <a:chExt cx="466" cy="115"/>
            </a:xfrm>
          </p:grpSpPr>
          <p:sp>
            <p:nvSpPr>
              <p:cNvPr id="7204" name="Rectangle 201"/>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5" name="Rectangle 202"/>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6" name="Rectangle 203"/>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7" name="Rectangle 204"/>
              <p:cNvSpPr>
                <a:spLocks noChangeArrowheads="1"/>
              </p:cNvSpPr>
              <p:nvPr userDrawn="1"/>
            </p:nvSpPr>
            <p:spPr bwMode="auto">
              <a:xfrm flipV="1">
                <a:off x="5893" y="3884"/>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4" name="Group 205"/>
            <p:cNvGrpSpPr>
              <a:grpSpLocks/>
            </p:cNvGrpSpPr>
            <p:nvPr userDrawn="1"/>
          </p:nvGrpSpPr>
          <p:grpSpPr bwMode="auto">
            <a:xfrm>
              <a:off x="5893" y="4026"/>
              <a:ext cx="466" cy="115"/>
              <a:chOff x="5893" y="4026"/>
              <a:chExt cx="466" cy="115"/>
            </a:xfrm>
          </p:grpSpPr>
          <p:sp>
            <p:nvSpPr>
              <p:cNvPr id="7200" name="Rectangle 206"/>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1" name="Rectangle 207"/>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2" name="Rectangle 208"/>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3" name="Rectangle 209"/>
              <p:cNvSpPr>
                <a:spLocks noChangeArrowheads="1"/>
              </p:cNvSpPr>
              <p:nvPr userDrawn="1"/>
            </p:nvSpPr>
            <p:spPr bwMode="auto">
              <a:xfrm flipV="1">
                <a:off x="5893" y="4026"/>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5" name="Group 210"/>
            <p:cNvGrpSpPr>
              <a:grpSpLocks/>
            </p:cNvGrpSpPr>
            <p:nvPr userDrawn="1"/>
          </p:nvGrpSpPr>
          <p:grpSpPr bwMode="auto">
            <a:xfrm>
              <a:off x="5893" y="4167"/>
              <a:ext cx="466" cy="115"/>
              <a:chOff x="5893" y="4167"/>
              <a:chExt cx="466" cy="115"/>
            </a:xfrm>
          </p:grpSpPr>
          <p:sp>
            <p:nvSpPr>
              <p:cNvPr id="7196" name="Rectangle 211"/>
              <p:cNvSpPr>
                <a:spLocks noChangeArrowheads="1"/>
              </p:cNvSpPr>
              <p:nvPr userDrawn="1"/>
            </p:nvSpPr>
            <p:spPr bwMode="auto">
              <a:xfrm flipV="1">
                <a:off x="6010" y="416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7" name="Rectangle 212"/>
              <p:cNvSpPr>
                <a:spLocks noChangeArrowheads="1"/>
              </p:cNvSpPr>
              <p:nvPr userDrawn="1"/>
            </p:nvSpPr>
            <p:spPr bwMode="auto">
              <a:xfrm flipV="1">
                <a:off x="6126" y="4167"/>
                <a:ext cx="116" cy="115"/>
              </a:xfrm>
              <a:prstGeom prst="rect">
                <a:avLst/>
              </a:prstGeom>
              <a:solidFill>
                <a:srgbClr val="3333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8" name="Rectangle 213"/>
              <p:cNvSpPr>
                <a:spLocks noChangeArrowheads="1"/>
              </p:cNvSpPr>
              <p:nvPr userDrawn="1"/>
            </p:nvSpPr>
            <p:spPr bwMode="auto">
              <a:xfrm flipV="1">
                <a:off x="6242" y="4167"/>
                <a:ext cx="117" cy="115"/>
              </a:xfrm>
              <a:prstGeom prst="rect">
                <a:avLst/>
              </a:prstGeom>
              <a:solidFill>
                <a:srgbClr val="BBE0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9" name="Rectangle 214"/>
              <p:cNvSpPr>
                <a:spLocks noChangeArrowheads="1"/>
              </p:cNvSpPr>
              <p:nvPr userDrawn="1"/>
            </p:nvSpPr>
            <p:spPr bwMode="auto">
              <a:xfrm flipV="1">
                <a:off x="5893" y="4167"/>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7180" name="Rectangle 215"/>
          <p:cNvSpPr>
            <a:spLocks noChangeArrowheads="1"/>
          </p:cNvSpPr>
          <p:nvPr/>
        </p:nvSpPr>
        <p:spPr bwMode="auto">
          <a:xfrm>
            <a:off x="9251950" y="1341438"/>
            <a:ext cx="1192213" cy="17256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配色参考方案：</a:t>
            </a:r>
          </a:p>
          <a:p>
            <a:pPr eaLnBrk="0" hangingPunct="0">
              <a:lnSpc>
                <a:spcPct val="120000"/>
              </a:lnSpc>
              <a:spcBef>
                <a:spcPct val="20000"/>
              </a:spcBef>
              <a:buFont typeface="Arial"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7181" name="Rectangle 216"/>
          <p:cNvSpPr>
            <a:spLocks noChangeArrowheads="1"/>
          </p:cNvSpPr>
          <p:nvPr/>
        </p:nvSpPr>
        <p:spPr bwMode="auto">
          <a:xfrm>
            <a:off x="9251950" y="7938"/>
            <a:ext cx="1120775" cy="6842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pic>
        <p:nvPicPr>
          <p:cNvPr id="7248" name="Picture 80" descr="sb10064568n-001副本"/>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1268413"/>
            <a:ext cx="9144000" cy="2951162"/>
          </a:xfrm>
          <a:prstGeom prst="rect">
            <a:avLst/>
          </a:prstGeom>
          <a:noFill/>
          <a:extLst>
            <a:ext uri="{909E8E84-426E-40DD-AFC4-6F175D3DCCD1}">
              <a14:hiddenFill xmlns:a14="http://schemas.microsoft.com/office/drawing/2010/main">
                <a:solidFill>
                  <a:srgbClr val="FFFFFF"/>
                </a:solidFill>
              </a14:hiddenFill>
            </a:ext>
          </a:extLst>
        </p:spPr>
      </p:pic>
      <p:pic>
        <p:nvPicPr>
          <p:cNvPr id="7249" name="Picture 81" descr="未标题-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83300" y="1268413"/>
            <a:ext cx="3060700" cy="2949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7"/>
          <p:cNvSpPr txBox="1">
            <a:spLocks noChangeArrowheads="1"/>
          </p:cNvSpPr>
          <p:nvPr/>
        </p:nvSpPr>
        <p:spPr bwMode="auto">
          <a:xfrm>
            <a:off x="7229475" y="3795713"/>
            <a:ext cx="1258888" cy="244475"/>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spTree>
  </p:cSld>
  <p:clrMap bg1="lt1" tx1="dk1" bg2="lt2" tx2="dk2" accent1="accent1" accent2="accent2" accent3="accent3" accent4="accent4" accent5="accent5" accent6="accent6" hlink="hlink" folHlink="folHlink"/>
  <p:sldLayoutIdLst>
    <p:sldLayoutId id="2147483819"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n-lt"/>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7" name="Rectangle 8"/>
          <p:cNvSpPr>
            <a:spLocks noGrp="1" noChangeArrowheads="1"/>
          </p:cNvSpPr>
          <p:nvPr>
            <p:ph type="title"/>
          </p:nvPr>
        </p:nvSpPr>
        <p:spPr bwMode="auto">
          <a:xfrm>
            <a:off x="755650" y="4508500"/>
            <a:ext cx="55483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单击此处编辑母版标题样式</a:t>
            </a:r>
          </a:p>
        </p:txBody>
      </p:sp>
      <p:sp>
        <p:nvSpPr>
          <p:cNvPr id="82" name="Text Box 5"/>
          <p:cNvSpPr txBox="1">
            <a:spLocks noChangeArrowheads="1"/>
          </p:cNvSpPr>
          <p:nvPr/>
        </p:nvSpPr>
        <p:spPr bwMode="auto">
          <a:xfrm>
            <a:off x="755650" y="6219825"/>
            <a:ext cx="2967038" cy="21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0" hangingPunct="0">
              <a:defRPr/>
            </a:pPr>
            <a:r>
              <a:rPr lang="en-US" altLang="zh-CN" sz="1400" smtClean="0">
                <a:latin typeface="FrutigerNext LT Bold" pitchFamily="34" charset="0"/>
                <a:ea typeface="MS PGothic" pitchFamily="34" charset="-128"/>
              </a:rPr>
              <a:t>HUAWEI TECHNOLOGIES CO., LTD.</a:t>
            </a:r>
          </a:p>
        </p:txBody>
      </p:sp>
      <p:pic>
        <p:nvPicPr>
          <p:cNvPr id="8199"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69213" y="5684838"/>
            <a:ext cx="7064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Rectangle 13"/>
          <p:cNvSpPr>
            <a:spLocks noChangeArrowheads="1"/>
          </p:cNvSpPr>
          <p:nvPr/>
        </p:nvSpPr>
        <p:spPr bwMode="auto">
          <a:xfrm>
            <a:off x="7235825" y="476250"/>
            <a:ext cx="14652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85" name="Rectangle 19"/>
          <p:cNvSpPr>
            <a:spLocks noGrp="1" noChangeArrowheads="1"/>
          </p:cNvSpPr>
          <p:nvPr>
            <p:ph type="dt" sz="quarter" idx="2"/>
          </p:nvPr>
        </p:nvSpPr>
        <p:spPr bwMode="auto">
          <a:xfrm>
            <a:off x="755650" y="476250"/>
            <a:ext cx="2133600" cy="21272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Arial" charset="0"/>
                <a:ea typeface="黑体" pitchFamily="49" charset="-122"/>
              </a:defRPr>
            </a:lvl1pPr>
          </a:lstStyle>
          <a:p>
            <a:pPr>
              <a:defRPr/>
            </a:pPr>
            <a:endParaRPr lang="en-US" altLang="zh-CN"/>
          </a:p>
        </p:txBody>
      </p:sp>
      <p:sp>
        <p:nvSpPr>
          <p:cNvPr id="8202" name="Rectangle 15"/>
          <p:cNvSpPr>
            <a:spLocks noChangeArrowheads="1"/>
          </p:cNvSpPr>
          <p:nvPr/>
        </p:nvSpPr>
        <p:spPr bwMode="auto">
          <a:xfrm>
            <a:off x="-1952625" y="692150"/>
            <a:ext cx="1844675"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itchFamily="34" charset="0"/>
              <a:buNone/>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Medium</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英文正文</a:t>
            </a:r>
            <a:r>
              <a:rPr lang="en-US" altLang="zh-CN" sz="1100">
                <a:solidFill>
                  <a:srgbClr val="FFFFFF"/>
                </a:solidFill>
              </a:rPr>
              <a:t>:20-22pt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Regular</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中文正文</a:t>
            </a:r>
            <a:r>
              <a:rPr lang="en-US" altLang="zh-CN" sz="1100">
                <a:solidFill>
                  <a:srgbClr val="FFFFFF"/>
                </a:solidFill>
              </a:rPr>
              <a:t>:18-20pt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 </a:t>
            </a:r>
            <a:endParaRPr lang="zh-CN" altLang="en-US" sz="1100">
              <a:solidFill>
                <a:srgbClr val="000000"/>
              </a:solidFill>
            </a:endParaRPr>
          </a:p>
        </p:txBody>
      </p:sp>
      <p:grpSp>
        <p:nvGrpSpPr>
          <p:cNvPr id="8203" name="Group 83"/>
          <p:cNvGrpSpPr>
            <a:grpSpLocks/>
          </p:cNvGrpSpPr>
          <p:nvPr/>
        </p:nvGrpSpPr>
        <p:grpSpPr bwMode="auto">
          <a:xfrm>
            <a:off x="9324975" y="3367088"/>
            <a:ext cx="919163" cy="3490912"/>
            <a:chOff x="5839" y="2160"/>
            <a:chExt cx="579" cy="2199"/>
          </a:xfrm>
        </p:grpSpPr>
        <p:sp>
          <p:nvSpPr>
            <p:cNvPr id="8206" name="Rectangle 84"/>
            <p:cNvSpPr>
              <a:spLocks noChangeArrowheads="1"/>
            </p:cNvSpPr>
            <p:nvPr userDrawn="1"/>
          </p:nvSpPr>
          <p:spPr bwMode="auto">
            <a:xfrm>
              <a:off x="5839" y="2160"/>
              <a:ext cx="579" cy="2199"/>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8207" name="Group 85"/>
            <p:cNvGrpSpPr>
              <a:grpSpLocks/>
            </p:cNvGrpSpPr>
            <p:nvPr userDrawn="1"/>
          </p:nvGrpSpPr>
          <p:grpSpPr bwMode="auto">
            <a:xfrm>
              <a:off x="5893" y="2387"/>
              <a:ext cx="466" cy="115"/>
              <a:chOff x="5893" y="2387"/>
              <a:chExt cx="466" cy="115"/>
            </a:xfrm>
          </p:grpSpPr>
          <p:sp>
            <p:nvSpPr>
              <p:cNvPr id="8268" name="Rectangle 86"/>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9" name="Rectangle 87"/>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70" name="Rectangle 88"/>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71" name="Rectangle 89"/>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08" name="Group 90"/>
            <p:cNvGrpSpPr>
              <a:grpSpLocks/>
            </p:cNvGrpSpPr>
            <p:nvPr userDrawn="1"/>
          </p:nvGrpSpPr>
          <p:grpSpPr bwMode="auto">
            <a:xfrm>
              <a:off x="5893" y="2523"/>
              <a:ext cx="466" cy="115"/>
              <a:chOff x="5893" y="2523"/>
              <a:chExt cx="466" cy="115"/>
            </a:xfrm>
          </p:grpSpPr>
          <p:sp>
            <p:nvSpPr>
              <p:cNvPr id="8264" name="Rectangle 91"/>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5" name="Rectangle 92"/>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6" name="Rectangle 93"/>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7" name="Rectangle 94"/>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09" name="Group 95"/>
            <p:cNvGrpSpPr>
              <a:grpSpLocks/>
            </p:cNvGrpSpPr>
            <p:nvPr userDrawn="1"/>
          </p:nvGrpSpPr>
          <p:grpSpPr bwMode="auto">
            <a:xfrm>
              <a:off x="5893" y="2659"/>
              <a:ext cx="466" cy="115"/>
              <a:chOff x="5893" y="2659"/>
              <a:chExt cx="466" cy="115"/>
            </a:xfrm>
          </p:grpSpPr>
          <p:sp>
            <p:nvSpPr>
              <p:cNvPr id="8260" name="Rectangle 96"/>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1" name="Rectangle 97"/>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2" name="Rectangle 98"/>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3" name="Rectangle 99"/>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0" name="Group 100"/>
            <p:cNvGrpSpPr>
              <a:grpSpLocks/>
            </p:cNvGrpSpPr>
            <p:nvPr userDrawn="1"/>
          </p:nvGrpSpPr>
          <p:grpSpPr bwMode="auto">
            <a:xfrm>
              <a:off x="5893" y="2251"/>
              <a:ext cx="466" cy="119"/>
              <a:chOff x="5893" y="2251"/>
              <a:chExt cx="466" cy="119"/>
            </a:xfrm>
          </p:grpSpPr>
          <p:sp>
            <p:nvSpPr>
              <p:cNvPr id="8256" name="Rectangle 101"/>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7" name="Rectangle 102"/>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8" name="Rectangle 103"/>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9" name="Rectangle 104"/>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1" name="Group 105"/>
            <p:cNvGrpSpPr>
              <a:grpSpLocks/>
            </p:cNvGrpSpPr>
            <p:nvPr userDrawn="1"/>
          </p:nvGrpSpPr>
          <p:grpSpPr bwMode="auto">
            <a:xfrm>
              <a:off x="5893" y="2886"/>
              <a:ext cx="466" cy="115"/>
              <a:chOff x="5893" y="2886"/>
              <a:chExt cx="466" cy="115"/>
            </a:xfrm>
          </p:grpSpPr>
          <p:sp>
            <p:nvSpPr>
              <p:cNvPr id="8252" name="Rectangle 106"/>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3" name="Rectangle 107"/>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4" name="Rectangle 108"/>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5" name="Rectangle 109"/>
              <p:cNvSpPr>
                <a:spLocks noChangeArrowheads="1"/>
              </p:cNvSpPr>
              <p:nvPr userDrawn="1"/>
            </p:nvSpPr>
            <p:spPr bwMode="auto">
              <a:xfrm flipV="1">
                <a:off x="5893" y="2886"/>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2" name="Group 110"/>
            <p:cNvGrpSpPr>
              <a:grpSpLocks/>
            </p:cNvGrpSpPr>
            <p:nvPr userDrawn="1"/>
          </p:nvGrpSpPr>
          <p:grpSpPr bwMode="auto">
            <a:xfrm>
              <a:off x="5893" y="3022"/>
              <a:ext cx="466" cy="115"/>
              <a:chOff x="5893" y="3022"/>
              <a:chExt cx="466" cy="115"/>
            </a:xfrm>
          </p:grpSpPr>
          <p:sp>
            <p:nvSpPr>
              <p:cNvPr id="8248" name="Rectangle 111"/>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9" name="Rectangle 112"/>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0" name="Rectangle 113"/>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1" name="Rectangle 114"/>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3" name="Group 115"/>
            <p:cNvGrpSpPr>
              <a:grpSpLocks/>
            </p:cNvGrpSpPr>
            <p:nvPr userDrawn="1"/>
          </p:nvGrpSpPr>
          <p:grpSpPr bwMode="auto">
            <a:xfrm>
              <a:off x="5893" y="3158"/>
              <a:ext cx="466" cy="115"/>
              <a:chOff x="5893" y="3158"/>
              <a:chExt cx="466" cy="115"/>
            </a:xfrm>
          </p:grpSpPr>
          <p:sp>
            <p:nvSpPr>
              <p:cNvPr id="8244" name="Rectangle 116"/>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5" name="Rectangle 117"/>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6" name="Rectangle 118"/>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7" name="Rectangle 119"/>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4" name="Group 120"/>
            <p:cNvGrpSpPr>
              <a:grpSpLocks/>
            </p:cNvGrpSpPr>
            <p:nvPr userDrawn="1"/>
          </p:nvGrpSpPr>
          <p:grpSpPr bwMode="auto">
            <a:xfrm>
              <a:off x="5893" y="3385"/>
              <a:ext cx="466" cy="115"/>
              <a:chOff x="5893" y="3385"/>
              <a:chExt cx="466" cy="115"/>
            </a:xfrm>
          </p:grpSpPr>
          <p:sp>
            <p:nvSpPr>
              <p:cNvPr id="8240" name="Rectangle 121"/>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1" name="Rectangle 122"/>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2" name="Rectangle 123"/>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3" name="Rectangle 124"/>
              <p:cNvSpPr>
                <a:spLocks noChangeArrowheads="1"/>
              </p:cNvSpPr>
              <p:nvPr userDrawn="1"/>
            </p:nvSpPr>
            <p:spPr bwMode="auto">
              <a:xfrm flipV="1">
                <a:off x="5893" y="3385"/>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5" name="Group 125"/>
            <p:cNvGrpSpPr>
              <a:grpSpLocks/>
            </p:cNvGrpSpPr>
            <p:nvPr userDrawn="1"/>
          </p:nvGrpSpPr>
          <p:grpSpPr bwMode="auto">
            <a:xfrm>
              <a:off x="5893" y="3521"/>
              <a:ext cx="466" cy="115"/>
              <a:chOff x="5893" y="3521"/>
              <a:chExt cx="466" cy="115"/>
            </a:xfrm>
          </p:grpSpPr>
          <p:sp>
            <p:nvSpPr>
              <p:cNvPr id="8236" name="Rectangle 126"/>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7" name="Rectangle 127"/>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8" name="Rectangle 128"/>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9" name="Rectangle 129"/>
              <p:cNvSpPr>
                <a:spLocks noChangeArrowheads="1"/>
              </p:cNvSpPr>
              <p:nvPr userDrawn="1"/>
            </p:nvSpPr>
            <p:spPr bwMode="auto">
              <a:xfrm flipV="1">
                <a:off x="5893" y="3521"/>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6" name="Group 130"/>
            <p:cNvGrpSpPr>
              <a:grpSpLocks/>
            </p:cNvGrpSpPr>
            <p:nvPr userDrawn="1"/>
          </p:nvGrpSpPr>
          <p:grpSpPr bwMode="auto">
            <a:xfrm>
              <a:off x="5893" y="3657"/>
              <a:ext cx="466" cy="115"/>
              <a:chOff x="5893" y="3657"/>
              <a:chExt cx="466" cy="115"/>
            </a:xfrm>
          </p:grpSpPr>
          <p:sp>
            <p:nvSpPr>
              <p:cNvPr id="8232" name="Rectangle 131"/>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3" name="Rectangle 132"/>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4" name="Rectangle 133"/>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5" name="Rectangle 134"/>
              <p:cNvSpPr>
                <a:spLocks noChangeArrowheads="1"/>
              </p:cNvSpPr>
              <p:nvPr userDrawn="1"/>
            </p:nvSpPr>
            <p:spPr bwMode="auto">
              <a:xfrm flipV="1">
                <a:off x="5893" y="3657"/>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35"/>
            <p:cNvGrpSpPr>
              <a:grpSpLocks/>
            </p:cNvGrpSpPr>
            <p:nvPr userDrawn="1"/>
          </p:nvGrpSpPr>
          <p:grpSpPr bwMode="auto">
            <a:xfrm>
              <a:off x="5893" y="3884"/>
              <a:ext cx="466" cy="115"/>
              <a:chOff x="5893" y="3884"/>
              <a:chExt cx="466" cy="115"/>
            </a:xfrm>
          </p:grpSpPr>
          <p:sp>
            <p:nvSpPr>
              <p:cNvPr id="8228" name="Rectangle 136"/>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9" name="Rectangle 137"/>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0" name="Rectangle 138"/>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1" name="Rectangle 139"/>
              <p:cNvSpPr>
                <a:spLocks noChangeArrowheads="1"/>
              </p:cNvSpPr>
              <p:nvPr userDrawn="1"/>
            </p:nvSpPr>
            <p:spPr bwMode="auto">
              <a:xfrm flipV="1">
                <a:off x="5893" y="3884"/>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8" name="Group 140"/>
            <p:cNvGrpSpPr>
              <a:grpSpLocks/>
            </p:cNvGrpSpPr>
            <p:nvPr userDrawn="1"/>
          </p:nvGrpSpPr>
          <p:grpSpPr bwMode="auto">
            <a:xfrm>
              <a:off x="5893" y="4026"/>
              <a:ext cx="466" cy="115"/>
              <a:chOff x="5893" y="4026"/>
              <a:chExt cx="466" cy="115"/>
            </a:xfrm>
          </p:grpSpPr>
          <p:sp>
            <p:nvSpPr>
              <p:cNvPr id="8224" name="Rectangle 141"/>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5" name="Rectangle 142"/>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6" name="Rectangle 143"/>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7" name="Rectangle 144"/>
              <p:cNvSpPr>
                <a:spLocks noChangeArrowheads="1"/>
              </p:cNvSpPr>
              <p:nvPr userDrawn="1"/>
            </p:nvSpPr>
            <p:spPr bwMode="auto">
              <a:xfrm flipV="1">
                <a:off x="5893" y="4026"/>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9" name="Group 145"/>
            <p:cNvGrpSpPr>
              <a:grpSpLocks/>
            </p:cNvGrpSpPr>
            <p:nvPr userDrawn="1"/>
          </p:nvGrpSpPr>
          <p:grpSpPr bwMode="auto">
            <a:xfrm>
              <a:off x="5893" y="4167"/>
              <a:ext cx="466" cy="115"/>
              <a:chOff x="5893" y="4167"/>
              <a:chExt cx="466" cy="115"/>
            </a:xfrm>
          </p:grpSpPr>
          <p:sp>
            <p:nvSpPr>
              <p:cNvPr id="8220" name="Rectangle 146"/>
              <p:cNvSpPr>
                <a:spLocks noChangeArrowheads="1"/>
              </p:cNvSpPr>
              <p:nvPr userDrawn="1"/>
            </p:nvSpPr>
            <p:spPr bwMode="auto">
              <a:xfrm flipV="1">
                <a:off x="6010" y="416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1" name="Rectangle 147"/>
              <p:cNvSpPr>
                <a:spLocks noChangeArrowheads="1"/>
              </p:cNvSpPr>
              <p:nvPr userDrawn="1"/>
            </p:nvSpPr>
            <p:spPr bwMode="auto">
              <a:xfrm flipV="1">
                <a:off x="6126" y="4167"/>
                <a:ext cx="116" cy="115"/>
              </a:xfrm>
              <a:prstGeom prst="rect">
                <a:avLst/>
              </a:prstGeom>
              <a:solidFill>
                <a:srgbClr val="3333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2" name="Rectangle 148"/>
              <p:cNvSpPr>
                <a:spLocks noChangeArrowheads="1"/>
              </p:cNvSpPr>
              <p:nvPr userDrawn="1"/>
            </p:nvSpPr>
            <p:spPr bwMode="auto">
              <a:xfrm flipV="1">
                <a:off x="6242" y="4167"/>
                <a:ext cx="117" cy="115"/>
              </a:xfrm>
              <a:prstGeom prst="rect">
                <a:avLst/>
              </a:prstGeom>
              <a:solidFill>
                <a:srgbClr val="BBE0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3" name="Rectangle 149"/>
              <p:cNvSpPr>
                <a:spLocks noChangeArrowheads="1"/>
              </p:cNvSpPr>
              <p:nvPr userDrawn="1"/>
            </p:nvSpPr>
            <p:spPr bwMode="auto">
              <a:xfrm flipV="1">
                <a:off x="5893" y="4167"/>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204" name="Rectangle 150"/>
          <p:cNvSpPr>
            <a:spLocks noChangeArrowheads="1"/>
          </p:cNvSpPr>
          <p:nvPr/>
        </p:nvSpPr>
        <p:spPr bwMode="auto">
          <a:xfrm>
            <a:off x="9251950" y="1341438"/>
            <a:ext cx="1192213" cy="17256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配色参考方案：</a:t>
            </a:r>
          </a:p>
          <a:p>
            <a:pPr eaLnBrk="0" hangingPunct="0">
              <a:lnSpc>
                <a:spcPct val="120000"/>
              </a:lnSpc>
              <a:spcBef>
                <a:spcPct val="20000"/>
              </a:spcBef>
              <a:buFont typeface="Arial"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8205" name="Rectangle 151"/>
          <p:cNvSpPr>
            <a:spLocks noChangeArrowheads="1"/>
          </p:cNvSpPr>
          <p:nvPr/>
        </p:nvSpPr>
        <p:spPr bwMode="auto">
          <a:xfrm>
            <a:off x="9251950" y="7938"/>
            <a:ext cx="1120775" cy="6842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pic>
        <p:nvPicPr>
          <p:cNvPr id="8272" name="Picture 80" descr="89738649副本"/>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1268413"/>
            <a:ext cx="9144000" cy="2951162"/>
          </a:xfrm>
          <a:prstGeom prst="rect">
            <a:avLst/>
          </a:prstGeom>
          <a:noFill/>
          <a:extLst>
            <a:ext uri="{909E8E84-426E-40DD-AFC4-6F175D3DCCD1}">
              <a14:hiddenFill xmlns:a14="http://schemas.microsoft.com/office/drawing/2010/main">
                <a:solidFill>
                  <a:srgbClr val="FFFFFF"/>
                </a:solidFill>
              </a14:hiddenFill>
            </a:ext>
          </a:extLst>
        </p:spPr>
      </p:pic>
      <p:pic>
        <p:nvPicPr>
          <p:cNvPr id="8273" name="Picture 81" descr="未标题-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83300" y="1268413"/>
            <a:ext cx="3060700" cy="2949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7"/>
          <p:cNvSpPr txBox="1">
            <a:spLocks noChangeArrowheads="1"/>
          </p:cNvSpPr>
          <p:nvPr/>
        </p:nvSpPr>
        <p:spPr bwMode="auto">
          <a:xfrm>
            <a:off x="7229475" y="3795713"/>
            <a:ext cx="1258888" cy="244475"/>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spTree>
  </p:cSld>
  <p:clrMap bg1="lt1" tx1="dk1" bg2="lt2" tx2="dk2" accent1="accent1" accent2="accent2" accent3="accent3" accent4="accent4" accent5="accent5" accent6="accent6" hlink="hlink" folHlink="folHlink"/>
  <p:sldLayoutIdLst>
    <p:sldLayoutId id="2147483820"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ChangeArrowheads="1"/>
          </p:cNvSpPr>
          <p:nvPr/>
        </p:nvSpPr>
        <p:spPr bwMode="auto">
          <a:xfrm>
            <a:off x="0" y="0"/>
            <a:ext cx="9144000" cy="6858000"/>
          </a:xfrm>
          <a:prstGeom prst="rect">
            <a:avLst/>
          </a:prstGeom>
          <a:solidFill>
            <a:srgbClr val="EAEAEA"/>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a:lnSpc>
                <a:spcPct val="140000"/>
              </a:lnSpc>
              <a:buClr>
                <a:srgbClr val="FF0000"/>
              </a:buClr>
              <a:buSzPct val="90000"/>
              <a:buFont typeface="Wingdings" pitchFamily="2" charset="2"/>
              <a:buChar char="l"/>
            </a:pPr>
            <a:endParaRPr lang="zh-CN" altLang="en-US" sz="1400" b="1">
              <a:solidFill>
                <a:srgbClr val="000000"/>
              </a:solidFill>
              <a:latin typeface="Arial" pitchFamily="34" charset="0"/>
              <a:ea typeface="华文细黑" pitchFamily="2" charset="-122"/>
            </a:endParaRPr>
          </a:p>
        </p:txBody>
      </p:sp>
      <p:sp>
        <p:nvSpPr>
          <p:cNvPr id="9219" name="Rectangle 13"/>
          <p:cNvSpPr>
            <a:spLocks noGrp="1" noChangeArrowheads="1"/>
          </p:cNvSpPr>
          <p:nvPr>
            <p:ph type="title"/>
          </p:nvPr>
        </p:nvSpPr>
        <p:spPr bwMode="auto">
          <a:xfrm>
            <a:off x="755650" y="325438"/>
            <a:ext cx="7632700" cy="871537"/>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9220" name="Rectangle 68"/>
          <p:cNvSpPr>
            <a:spLocks noGrp="1" noChangeArrowheads="1"/>
          </p:cNvSpPr>
          <p:nvPr>
            <p:ph type="body" idx="1"/>
          </p:nvPr>
        </p:nvSpPr>
        <p:spPr bwMode="auto">
          <a:xfrm>
            <a:off x="755650" y="1628775"/>
            <a:ext cx="7632700"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9221" name="Rectangle 13"/>
          <p:cNvSpPr>
            <a:spLocks noChangeArrowheads="1"/>
          </p:cNvSpPr>
          <p:nvPr/>
        </p:nvSpPr>
        <p:spPr bwMode="auto">
          <a:xfrm>
            <a:off x="-1952625" y="692150"/>
            <a:ext cx="1844675"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itchFamily="34" charset="0"/>
              <a:buNone/>
            </a:pPr>
            <a:r>
              <a:rPr lang="zh-CN" altLang="en-US" sz="1100" dirty="0">
                <a:solidFill>
                  <a:srgbClr val="FFFFFF"/>
                </a:solidFill>
              </a:rPr>
              <a:t>英文标题</a:t>
            </a:r>
            <a:r>
              <a:rPr lang="en-US" altLang="zh-CN" sz="1100" dirty="0">
                <a:solidFill>
                  <a:srgbClr val="FFFFFF"/>
                </a:solidFill>
              </a:rPr>
              <a:t>:32-</a:t>
            </a:r>
            <a:r>
              <a:rPr lang="en-US" altLang="zh-CN" sz="1100" dirty="0" err="1">
                <a:solidFill>
                  <a:srgbClr val="FFFFFF"/>
                </a:solidFill>
              </a:rPr>
              <a:t>35pt</a:t>
            </a:r>
            <a:r>
              <a:rPr lang="en-US" altLang="zh-CN" sz="1100" dirty="0">
                <a:solidFill>
                  <a:srgbClr val="FFFFFF"/>
                </a:solidFill>
              </a:rPr>
              <a:t>  </a:t>
            </a: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颜色</a:t>
            </a:r>
            <a:r>
              <a:rPr lang="en-US" altLang="zh-CN" sz="1100" dirty="0">
                <a:solidFill>
                  <a:srgbClr val="FFFFFF"/>
                </a:solidFill>
              </a:rPr>
              <a:t>: </a:t>
            </a:r>
            <a:r>
              <a:rPr lang="en-US" altLang="zh-CN" sz="1100" dirty="0" err="1">
                <a:solidFill>
                  <a:srgbClr val="FFFFFF"/>
                </a:solidFill>
              </a:rPr>
              <a:t>R153</a:t>
            </a:r>
            <a:r>
              <a:rPr lang="en-US" altLang="zh-CN" sz="1100" dirty="0">
                <a:solidFill>
                  <a:srgbClr val="FFFFFF"/>
                </a:solidFill>
              </a:rPr>
              <a:t> </a:t>
            </a:r>
            <a:r>
              <a:rPr lang="en-US" altLang="zh-CN" sz="1100" dirty="0" err="1">
                <a:solidFill>
                  <a:srgbClr val="FFFFFF"/>
                </a:solidFill>
              </a:rPr>
              <a:t>G0</a:t>
            </a:r>
            <a:r>
              <a:rPr lang="en-US" altLang="zh-CN" sz="1100" dirty="0">
                <a:solidFill>
                  <a:srgbClr val="FFFFFF"/>
                </a:solidFill>
              </a:rPr>
              <a:t> </a:t>
            </a:r>
            <a:r>
              <a:rPr lang="en-US" altLang="zh-CN" sz="1100" dirty="0" err="1">
                <a:solidFill>
                  <a:srgbClr val="FFFFFF"/>
                </a:solidFill>
              </a:rPr>
              <a:t>B0</a:t>
            </a: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内部使用字体 </a:t>
            </a:r>
            <a:r>
              <a:rPr lang="en-US" altLang="zh-CN" sz="1100" dirty="0">
                <a:solidFill>
                  <a:srgbClr val="FFFFFF"/>
                </a:solidFill>
              </a:rPr>
              <a:t>:</a:t>
            </a:r>
          </a:p>
          <a:p>
            <a:pPr marL="342900" indent="-342900" algn="r" eaLnBrk="0" hangingPunct="0">
              <a:lnSpc>
                <a:spcPct val="125000"/>
              </a:lnSpc>
              <a:spcBef>
                <a:spcPct val="20000"/>
              </a:spcBef>
              <a:buFont typeface="Arial" pitchFamily="34" charset="0"/>
              <a:buNone/>
            </a:pPr>
            <a:r>
              <a:rPr lang="en-US" altLang="zh-CN" sz="1100" dirty="0" err="1">
                <a:solidFill>
                  <a:srgbClr val="FFFFFF"/>
                </a:solidFill>
              </a:rPr>
              <a:t>FrutigerNext</a:t>
            </a:r>
            <a:r>
              <a:rPr lang="en-US" altLang="zh-CN" sz="1100" dirty="0">
                <a:solidFill>
                  <a:srgbClr val="FFFFFF"/>
                </a:solidFill>
              </a:rPr>
              <a:t> LT Medium</a:t>
            </a: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外部使用字体 </a:t>
            </a:r>
            <a:r>
              <a:rPr lang="en-US" altLang="zh-CN" sz="1100" dirty="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中文标题</a:t>
            </a:r>
            <a:r>
              <a:rPr lang="en-US" altLang="zh-CN" sz="1100" dirty="0">
                <a:solidFill>
                  <a:srgbClr val="FFFFFF"/>
                </a:solidFill>
              </a:rPr>
              <a:t>:30-</a:t>
            </a:r>
            <a:r>
              <a:rPr lang="en-US" altLang="zh-CN" sz="1100" dirty="0" err="1">
                <a:solidFill>
                  <a:srgbClr val="FFFFFF"/>
                </a:solidFill>
              </a:rPr>
              <a:t>32pt</a:t>
            </a:r>
            <a:r>
              <a:rPr lang="en-US" altLang="zh-CN" sz="1100" dirty="0">
                <a:solidFill>
                  <a:srgbClr val="FFFFFF"/>
                </a:solidFill>
              </a:rPr>
              <a:t>  </a:t>
            </a: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颜色</a:t>
            </a:r>
            <a:r>
              <a:rPr lang="en-US" altLang="zh-CN" sz="1100" dirty="0">
                <a:solidFill>
                  <a:srgbClr val="FFFFFF"/>
                </a:solidFill>
              </a:rPr>
              <a:t>: </a:t>
            </a:r>
            <a:r>
              <a:rPr lang="en-US" altLang="zh-CN" sz="1100" dirty="0" err="1">
                <a:solidFill>
                  <a:srgbClr val="FFFFFF"/>
                </a:solidFill>
              </a:rPr>
              <a:t>R153</a:t>
            </a:r>
            <a:r>
              <a:rPr lang="en-US" altLang="zh-CN" sz="1100" dirty="0">
                <a:solidFill>
                  <a:srgbClr val="FFFFFF"/>
                </a:solidFill>
              </a:rPr>
              <a:t> </a:t>
            </a:r>
            <a:r>
              <a:rPr lang="en-US" altLang="zh-CN" sz="1100" dirty="0" err="1">
                <a:solidFill>
                  <a:srgbClr val="FFFFFF"/>
                </a:solidFill>
              </a:rPr>
              <a:t>G0</a:t>
            </a:r>
            <a:r>
              <a:rPr lang="en-US" altLang="zh-CN" sz="1100" dirty="0">
                <a:solidFill>
                  <a:srgbClr val="FFFFFF"/>
                </a:solidFill>
              </a:rPr>
              <a:t> </a:t>
            </a:r>
            <a:r>
              <a:rPr lang="en-US" altLang="zh-CN" sz="1100" dirty="0" err="1">
                <a:solidFill>
                  <a:srgbClr val="FFFFFF"/>
                </a:solidFill>
              </a:rPr>
              <a:t>B0</a:t>
            </a: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黑体</a:t>
            </a:r>
          </a:p>
          <a:p>
            <a:pPr marL="342900" indent="-342900" algn="r" eaLnBrk="0" hangingPunct="0">
              <a:lnSpc>
                <a:spcPct val="125000"/>
              </a:lnSpc>
              <a:spcBef>
                <a:spcPct val="20000"/>
              </a:spcBef>
              <a:buFont typeface="Arial" pitchFamily="34" charset="0"/>
              <a:buNone/>
            </a:pP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英文正文</a:t>
            </a:r>
            <a:r>
              <a:rPr lang="en-US" altLang="zh-CN" sz="1100" dirty="0">
                <a:solidFill>
                  <a:srgbClr val="FFFFFF"/>
                </a:solidFill>
              </a:rPr>
              <a:t>:20-</a:t>
            </a:r>
            <a:r>
              <a:rPr lang="en-US" altLang="zh-CN" sz="1100" dirty="0" err="1">
                <a:solidFill>
                  <a:srgbClr val="FFFFFF"/>
                </a:solidFill>
              </a:rPr>
              <a:t>22pt</a:t>
            </a: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子目录 </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 :</a:t>
            </a:r>
            <a:r>
              <a:rPr lang="en-US" altLang="zh-CN" sz="1100" dirty="0" err="1">
                <a:solidFill>
                  <a:srgbClr val="FFFFFF"/>
                </a:solidFill>
              </a:rPr>
              <a:t>18pt</a:t>
            </a:r>
            <a:r>
              <a:rPr lang="en-US" altLang="zh-CN" sz="1100" dirty="0">
                <a:solidFill>
                  <a:srgbClr val="FFFFFF"/>
                </a:solidFill>
              </a:rPr>
              <a:t>  </a:t>
            </a: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内部使用字体 </a:t>
            </a:r>
            <a:r>
              <a:rPr lang="en-US" altLang="zh-CN" sz="1100" dirty="0">
                <a:solidFill>
                  <a:srgbClr val="FFFFFF"/>
                </a:solidFill>
              </a:rPr>
              <a:t>:</a:t>
            </a:r>
          </a:p>
          <a:p>
            <a:pPr marL="342900" indent="-342900" algn="r" eaLnBrk="0" hangingPunct="0">
              <a:lnSpc>
                <a:spcPct val="125000"/>
              </a:lnSpc>
              <a:spcBef>
                <a:spcPct val="20000"/>
              </a:spcBef>
              <a:buFont typeface="Arial" pitchFamily="34" charset="0"/>
              <a:buNone/>
            </a:pPr>
            <a:r>
              <a:rPr lang="en-US" altLang="zh-CN" sz="1100" dirty="0" err="1">
                <a:solidFill>
                  <a:srgbClr val="FFFFFF"/>
                </a:solidFill>
              </a:rPr>
              <a:t>FrutigerNext</a:t>
            </a:r>
            <a:r>
              <a:rPr lang="en-US" altLang="zh-CN" sz="1100" dirty="0">
                <a:solidFill>
                  <a:srgbClr val="FFFFFF"/>
                </a:solidFill>
              </a:rPr>
              <a:t> LT Regular</a:t>
            </a: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外部使用字体 </a:t>
            </a:r>
            <a:r>
              <a:rPr lang="en-US" altLang="zh-CN" sz="1100" dirty="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中文正文</a:t>
            </a:r>
            <a:r>
              <a:rPr lang="en-US" altLang="zh-CN" sz="1100" dirty="0">
                <a:solidFill>
                  <a:srgbClr val="FFFFFF"/>
                </a:solidFill>
              </a:rPr>
              <a:t>:18-</a:t>
            </a:r>
            <a:r>
              <a:rPr lang="en-US" altLang="zh-CN" sz="1100" dirty="0" err="1">
                <a:solidFill>
                  <a:srgbClr val="FFFFFF"/>
                </a:solidFill>
              </a:rPr>
              <a:t>20pt</a:t>
            </a: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子目录</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a:t>
            </a:r>
            <a:r>
              <a:rPr lang="en-US" altLang="zh-CN" sz="1100" dirty="0" err="1">
                <a:solidFill>
                  <a:srgbClr val="FFFFFF"/>
                </a:solidFill>
              </a:rPr>
              <a:t>18pt</a:t>
            </a:r>
            <a:r>
              <a:rPr lang="en-US" altLang="zh-CN" sz="1100" dirty="0">
                <a:solidFill>
                  <a:srgbClr val="FFFFFF"/>
                </a:solidFill>
              </a:rPr>
              <a:t> </a:t>
            </a: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细黑体</a:t>
            </a:r>
            <a:r>
              <a:rPr lang="zh-CN" altLang="en-US" sz="1100" dirty="0">
                <a:solidFill>
                  <a:srgbClr val="FFFFFF"/>
                </a:solidFill>
                <a:latin typeface="Arial" pitchFamily="34" charset="0"/>
                <a:ea typeface="黑体" pitchFamily="49" charset="-122"/>
              </a:rPr>
              <a:t> </a:t>
            </a:r>
          </a:p>
        </p:txBody>
      </p:sp>
      <p:grpSp>
        <p:nvGrpSpPr>
          <p:cNvPr id="9222" name="Group 14"/>
          <p:cNvGrpSpPr>
            <a:grpSpLocks/>
          </p:cNvGrpSpPr>
          <p:nvPr/>
        </p:nvGrpSpPr>
        <p:grpSpPr bwMode="auto">
          <a:xfrm>
            <a:off x="9324975" y="3367088"/>
            <a:ext cx="919163" cy="3490912"/>
            <a:chOff x="5839" y="2160"/>
            <a:chExt cx="579" cy="2199"/>
          </a:xfrm>
        </p:grpSpPr>
        <p:sp>
          <p:nvSpPr>
            <p:cNvPr id="9225" name="Rectangle 15"/>
            <p:cNvSpPr>
              <a:spLocks noChangeArrowheads="1"/>
            </p:cNvSpPr>
            <p:nvPr userDrawn="1"/>
          </p:nvSpPr>
          <p:spPr bwMode="auto">
            <a:xfrm>
              <a:off x="5839" y="2160"/>
              <a:ext cx="579" cy="2199"/>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9226" name="Group 16"/>
            <p:cNvGrpSpPr>
              <a:grpSpLocks/>
            </p:cNvGrpSpPr>
            <p:nvPr userDrawn="1"/>
          </p:nvGrpSpPr>
          <p:grpSpPr bwMode="auto">
            <a:xfrm>
              <a:off x="5893" y="2387"/>
              <a:ext cx="466" cy="115"/>
              <a:chOff x="5893" y="2387"/>
              <a:chExt cx="466" cy="115"/>
            </a:xfrm>
          </p:grpSpPr>
          <p:sp>
            <p:nvSpPr>
              <p:cNvPr id="9287" name="Rectangle 17"/>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8" name="Rectangle 18"/>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9" name="Rectangle 19"/>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0" name="Rectangle 20"/>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7" name="Group 21"/>
            <p:cNvGrpSpPr>
              <a:grpSpLocks/>
            </p:cNvGrpSpPr>
            <p:nvPr userDrawn="1"/>
          </p:nvGrpSpPr>
          <p:grpSpPr bwMode="auto">
            <a:xfrm>
              <a:off x="5893" y="2523"/>
              <a:ext cx="466" cy="115"/>
              <a:chOff x="5893" y="2523"/>
              <a:chExt cx="466" cy="115"/>
            </a:xfrm>
          </p:grpSpPr>
          <p:sp>
            <p:nvSpPr>
              <p:cNvPr id="9283" name="Rectangle 22"/>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4" name="Rectangle 23"/>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5" name="Rectangle 24"/>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6" name="Rectangle 25"/>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8" name="Group 26"/>
            <p:cNvGrpSpPr>
              <a:grpSpLocks/>
            </p:cNvGrpSpPr>
            <p:nvPr userDrawn="1"/>
          </p:nvGrpSpPr>
          <p:grpSpPr bwMode="auto">
            <a:xfrm>
              <a:off x="5893" y="2659"/>
              <a:ext cx="466" cy="115"/>
              <a:chOff x="5893" y="2659"/>
              <a:chExt cx="466" cy="115"/>
            </a:xfrm>
          </p:grpSpPr>
          <p:sp>
            <p:nvSpPr>
              <p:cNvPr id="9279" name="Rectangle 27"/>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0" name="Rectangle 28"/>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1" name="Rectangle 29"/>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2" name="Rectangle 30"/>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9" name="Group 31"/>
            <p:cNvGrpSpPr>
              <a:grpSpLocks/>
            </p:cNvGrpSpPr>
            <p:nvPr userDrawn="1"/>
          </p:nvGrpSpPr>
          <p:grpSpPr bwMode="auto">
            <a:xfrm>
              <a:off x="5893" y="2251"/>
              <a:ext cx="466" cy="119"/>
              <a:chOff x="5893" y="2251"/>
              <a:chExt cx="466" cy="119"/>
            </a:xfrm>
          </p:grpSpPr>
          <p:sp>
            <p:nvSpPr>
              <p:cNvPr id="9275" name="Rectangle 32"/>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6" name="Rectangle 33"/>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7" name="Rectangle 34"/>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8" name="Rectangle 35"/>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0" name="Group 36"/>
            <p:cNvGrpSpPr>
              <a:grpSpLocks/>
            </p:cNvGrpSpPr>
            <p:nvPr userDrawn="1"/>
          </p:nvGrpSpPr>
          <p:grpSpPr bwMode="auto">
            <a:xfrm>
              <a:off x="5893" y="2886"/>
              <a:ext cx="466" cy="115"/>
              <a:chOff x="5893" y="2886"/>
              <a:chExt cx="466" cy="115"/>
            </a:xfrm>
          </p:grpSpPr>
          <p:sp>
            <p:nvSpPr>
              <p:cNvPr id="9271" name="Rectangle 37"/>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2" name="Rectangle 38"/>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3" name="Rectangle 39"/>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4" name="Rectangle 40"/>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1" name="Group 41"/>
            <p:cNvGrpSpPr>
              <a:grpSpLocks/>
            </p:cNvGrpSpPr>
            <p:nvPr userDrawn="1"/>
          </p:nvGrpSpPr>
          <p:grpSpPr bwMode="auto">
            <a:xfrm>
              <a:off x="5893" y="3022"/>
              <a:ext cx="466" cy="115"/>
              <a:chOff x="5893" y="3022"/>
              <a:chExt cx="466" cy="115"/>
            </a:xfrm>
          </p:grpSpPr>
          <p:sp>
            <p:nvSpPr>
              <p:cNvPr id="9267" name="Rectangle 42"/>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8" name="Rectangle 43"/>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9" name="Rectangle 44"/>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0" name="Rectangle 45"/>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2" name="Group 46"/>
            <p:cNvGrpSpPr>
              <a:grpSpLocks/>
            </p:cNvGrpSpPr>
            <p:nvPr userDrawn="1"/>
          </p:nvGrpSpPr>
          <p:grpSpPr bwMode="auto">
            <a:xfrm>
              <a:off x="5893" y="3158"/>
              <a:ext cx="466" cy="115"/>
              <a:chOff x="5893" y="3158"/>
              <a:chExt cx="466" cy="115"/>
            </a:xfrm>
          </p:grpSpPr>
          <p:sp>
            <p:nvSpPr>
              <p:cNvPr id="9263" name="Rectangle 47"/>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4" name="Rectangle 48"/>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5" name="Rectangle 49"/>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6" name="Rectangle 50"/>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3" name="Group 51"/>
            <p:cNvGrpSpPr>
              <a:grpSpLocks/>
            </p:cNvGrpSpPr>
            <p:nvPr userDrawn="1"/>
          </p:nvGrpSpPr>
          <p:grpSpPr bwMode="auto">
            <a:xfrm>
              <a:off x="5893" y="3385"/>
              <a:ext cx="466" cy="115"/>
              <a:chOff x="5893" y="3385"/>
              <a:chExt cx="466" cy="115"/>
            </a:xfrm>
          </p:grpSpPr>
          <p:sp>
            <p:nvSpPr>
              <p:cNvPr id="9259" name="Rectangle 52"/>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0" name="Rectangle 53"/>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1" name="Rectangle 54"/>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2" name="Rectangle 55"/>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4" name="Group 56"/>
            <p:cNvGrpSpPr>
              <a:grpSpLocks/>
            </p:cNvGrpSpPr>
            <p:nvPr userDrawn="1"/>
          </p:nvGrpSpPr>
          <p:grpSpPr bwMode="auto">
            <a:xfrm>
              <a:off x="5893" y="3521"/>
              <a:ext cx="466" cy="115"/>
              <a:chOff x="5893" y="3521"/>
              <a:chExt cx="466" cy="115"/>
            </a:xfrm>
          </p:grpSpPr>
          <p:sp>
            <p:nvSpPr>
              <p:cNvPr id="9255" name="Rectangle 57"/>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6" name="Rectangle 58"/>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7" name="Rectangle 59"/>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8" name="Rectangle 60"/>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5" name="Group 61"/>
            <p:cNvGrpSpPr>
              <a:grpSpLocks/>
            </p:cNvGrpSpPr>
            <p:nvPr userDrawn="1"/>
          </p:nvGrpSpPr>
          <p:grpSpPr bwMode="auto">
            <a:xfrm>
              <a:off x="5893" y="3657"/>
              <a:ext cx="466" cy="115"/>
              <a:chOff x="5893" y="3657"/>
              <a:chExt cx="466" cy="115"/>
            </a:xfrm>
          </p:grpSpPr>
          <p:sp>
            <p:nvSpPr>
              <p:cNvPr id="9251" name="Rectangle 62"/>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2" name="Rectangle 63"/>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3" name="Rectangle 64"/>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4" name="Rectangle 65"/>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6" name="Group 66"/>
            <p:cNvGrpSpPr>
              <a:grpSpLocks/>
            </p:cNvGrpSpPr>
            <p:nvPr userDrawn="1"/>
          </p:nvGrpSpPr>
          <p:grpSpPr bwMode="auto">
            <a:xfrm>
              <a:off x="5893" y="3884"/>
              <a:ext cx="466" cy="115"/>
              <a:chOff x="5893" y="3884"/>
              <a:chExt cx="466" cy="115"/>
            </a:xfrm>
          </p:grpSpPr>
          <p:sp>
            <p:nvSpPr>
              <p:cNvPr id="9247" name="Rectangle 67"/>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8" name="Rectangle 68"/>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9" name="Rectangle 69"/>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0" name="Rectangle 70"/>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7" name="Group 71"/>
            <p:cNvGrpSpPr>
              <a:grpSpLocks/>
            </p:cNvGrpSpPr>
            <p:nvPr userDrawn="1"/>
          </p:nvGrpSpPr>
          <p:grpSpPr bwMode="auto">
            <a:xfrm>
              <a:off x="5893" y="4026"/>
              <a:ext cx="466" cy="115"/>
              <a:chOff x="5893" y="4026"/>
              <a:chExt cx="466" cy="115"/>
            </a:xfrm>
          </p:grpSpPr>
          <p:sp>
            <p:nvSpPr>
              <p:cNvPr id="9243" name="Rectangle 72"/>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4" name="Rectangle 73"/>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5" name="Rectangle 74"/>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6" name="Rectangle 75"/>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8" name="Group 76"/>
            <p:cNvGrpSpPr>
              <a:grpSpLocks/>
            </p:cNvGrpSpPr>
            <p:nvPr userDrawn="1"/>
          </p:nvGrpSpPr>
          <p:grpSpPr bwMode="auto">
            <a:xfrm>
              <a:off x="5893" y="4167"/>
              <a:ext cx="466" cy="115"/>
              <a:chOff x="5893" y="4167"/>
              <a:chExt cx="466" cy="115"/>
            </a:xfrm>
          </p:grpSpPr>
          <p:sp>
            <p:nvSpPr>
              <p:cNvPr id="9239" name="Rectangle 77"/>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0" name="Rectangle 78"/>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1" name="Rectangle 79"/>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2" name="Rectangle 80"/>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9223" name="Rectangle 81"/>
          <p:cNvSpPr>
            <a:spLocks noChangeArrowheads="1"/>
          </p:cNvSpPr>
          <p:nvPr/>
        </p:nvSpPr>
        <p:spPr bwMode="auto">
          <a:xfrm>
            <a:off x="9251950" y="1341438"/>
            <a:ext cx="1192213" cy="17256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配色参考方案：</a:t>
            </a:r>
          </a:p>
          <a:p>
            <a:pPr eaLnBrk="0" hangingPunct="0">
              <a:lnSpc>
                <a:spcPct val="120000"/>
              </a:lnSpc>
              <a:spcBef>
                <a:spcPct val="20000"/>
              </a:spcBef>
              <a:buFont typeface="Arial"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9224" name="Rectangle 82"/>
          <p:cNvSpPr>
            <a:spLocks noChangeArrowheads="1"/>
          </p:cNvSpPr>
          <p:nvPr/>
        </p:nvSpPr>
        <p:spPr bwMode="auto">
          <a:xfrm>
            <a:off x="9251950" y="7938"/>
            <a:ext cx="1120775" cy="6842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buClr>
                <a:schemeClr val="bg2"/>
              </a:buClr>
              <a:buSzPct val="60000"/>
              <a:buFont typeface="Wingdings" pitchFamily="2" charset="2"/>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spTree>
  </p:cSld>
  <p:clrMap bg1="lt1" tx1="dk1" bg2="lt2" tx2="dk2" accent1="accent1" accent2="accent2" accent3="accent3" accent4="accent4" accent5="accent5" accent6="accent6" hlink="hlink" folHlink="folHlink"/>
  <p:sldLayoutIdLst>
    <p:sldLayoutId id="2147483821"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000">
          <a:solidFill>
            <a:schemeClr val="tx1"/>
          </a:solidFill>
          <a:latin typeface="+mn-lt"/>
          <a:ea typeface="黑体" pitchFamily="49" charset="-122"/>
          <a:cs typeface="Arial" pitchFamily="34" charset="0"/>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6224588"/>
            <a:ext cx="9150350"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755650" y="6451600"/>
            <a:ext cx="2540000" cy="182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508875" y="6386513"/>
            <a:ext cx="1311275"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755650" y="325438"/>
            <a:ext cx="7632700"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755650" y="1628775"/>
            <a:ext cx="7632700"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1952625" y="692150"/>
            <a:ext cx="1844675"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itchFamily="34" charset="0"/>
              <a:buNone/>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Medium</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英文正文</a:t>
            </a:r>
            <a:r>
              <a:rPr lang="en-US" altLang="zh-CN" sz="1100">
                <a:solidFill>
                  <a:srgbClr val="FFFFFF"/>
                </a:solidFill>
              </a:rPr>
              <a:t>:20-22pt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Regular</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中文正文</a:t>
            </a:r>
            <a:r>
              <a:rPr lang="en-US" altLang="zh-CN" sz="1100">
                <a:solidFill>
                  <a:srgbClr val="FFFFFF"/>
                </a:solidFill>
              </a:rPr>
              <a:t>:18-20pt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a:t>
            </a:r>
            <a:r>
              <a:rPr lang="zh-CN" altLang="en-US" sz="1100" b="1">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9324975" y="3367088"/>
            <a:ext cx="919163" cy="3490912"/>
            <a:chOff x="5839" y="2160"/>
            <a:chExt cx="579" cy="2199"/>
          </a:xfrm>
        </p:grpSpPr>
        <p:sp>
          <p:nvSpPr>
            <p:cNvPr id="10253" name="Rectangle 17"/>
            <p:cNvSpPr>
              <a:spLocks noChangeArrowheads="1"/>
            </p:cNvSpPr>
            <p:nvPr userDrawn="1"/>
          </p:nvSpPr>
          <p:spPr bwMode="auto">
            <a:xfrm>
              <a:off x="5839" y="2160"/>
              <a:ext cx="579" cy="2199"/>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51" name="Rectangle 83"/>
          <p:cNvSpPr>
            <a:spLocks noChangeArrowheads="1"/>
          </p:cNvSpPr>
          <p:nvPr/>
        </p:nvSpPr>
        <p:spPr bwMode="auto">
          <a:xfrm>
            <a:off x="9251950" y="1341438"/>
            <a:ext cx="1192213" cy="17256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配色参考方案：</a:t>
            </a:r>
          </a:p>
          <a:p>
            <a:pPr eaLnBrk="0" hangingPunct="0">
              <a:lnSpc>
                <a:spcPct val="120000"/>
              </a:lnSpc>
              <a:spcBef>
                <a:spcPct val="20000"/>
              </a:spcBef>
              <a:buFont typeface="Arial"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10252" name="Rectangle 84"/>
          <p:cNvSpPr>
            <a:spLocks noChangeArrowheads="1"/>
          </p:cNvSpPr>
          <p:nvPr/>
        </p:nvSpPr>
        <p:spPr bwMode="auto">
          <a:xfrm>
            <a:off x="9251950" y="7938"/>
            <a:ext cx="1120775" cy="6842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buClr>
                <a:srgbClr val="777777"/>
              </a:buClr>
              <a:buSzPct val="60000"/>
              <a:buFont typeface="Wingdings" pitchFamily="2" charset="2"/>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sp>
        <p:nvSpPr>
          <p:cNvPr id="79" name="Rectangle 21"/>
          <p:cNvSpPr>
            <a:spLocks noChangeArrowheads="1"/>
          </p:cNvSpPr>
          <p:nvPr userDrawn="1"/>
        </p:nvSpPr>
        <p:spPr bwMode="auto">
          <a:xfrm>
            <a:off x="3785716" y="6465937"/>
            <a:ext cx="1527487"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userDrawn="1"/>
        </p:nvSpPr>
        <p:spPr bwMode="auto">
          <a:xfrm>
            <a:off x="6345873" y="6489701"/>
            <a:ext cx="180339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3822"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5897563"/>
            <a:ext cx="9144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1952625" y="692150"/>
            <a:ext cx="1844675"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pPr>
            <a:r>
              <a:rPr lang="en-US" altLang="zh-CN" sz="1100">
                <a:solidFill>
                  <a:srgbClr val="FFFFFF"/>
                </a:solidFill>
              </a:rPr>
              <a:t>FrutigerNext LT Medium</a:t>
            </a:r>
          </a:p>
          <a:p>
            <a:pPr marL="342900" indent="-342900" algn="r" eaLnBrk="0" hangingPunct="0">
              <a:lnSpc>
                <a:spcPct val="125000"/>
              </a:lnSpc>
              <a:spcBef>
                <a:spcPct val="20000"/>
              </a:spcBef>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pPr>
            <a:endParaRPr lang="en-US" altLang="zh-CN" sz="1100">
              <a:solidFill>
                <a:srgbClr val="FFFFFF"/>
              </a:solidFill>
            </a:endParaRPr>
          </a:p>
          <a:p>
            <a:pPr marL="342900" indent="-342900" algn="r" eaLnBrk="0" hangingPunct="0">
              <a:lnSpc>
                <a:spcPct val="125000"/>
              </a:lnSpc>
              <a:spcBef>
                <a:spcPct val="20000"/>
              </a:spcBef>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p>
          <a:p>
            <a:pPr marL="342900" indent="-342900" algn="r" eaLnBrk="0" hangingPunct="0">
              <a:lnSpc>
                <a:spcPct val="125000"/>
              </a:lnSpc>
              <a:spcBef>
                <a:spcPct val="20000"/>
              </a:spcBef>
            </a:pPr>
            <a:endParaRPr lang="zh-CN" altLang="en-US" sz="1100">
              <a:solidFill>
                <a:srgbClr val="FFFFFF"/>
              </a:solidFill>
            </a:endParaRPr>
          </a:p>
          <a:p>
            <a:pPr marL="342900" indent="-342900" algn="r" eaLnBrk="0" hangingPunct="0">
              <a:lnSpc>
                <a:spcPct val="125000"/>
              </a:lnSpc>
              <a:spcBef>
                <a:spcPct val="20000"/>
              </a:spcBef>
            </a:pPr>
            <a:endParaRPr lang="zh-CN" altLang="en-US" sz="1100">
              <a:solidFill>
                <a:srgbClr val="FFFFFF"/>
              </a:solidFill>
            </a:endParaRPr>
          </a:p>
          <a:p>
            <a:pPr marL="342900" indent="-342900" algn="r" eaLnBrk="0" hangingPunct="0">
              <a:lnSpc>
                <a:spcPct val="125000"/>
              </a:lnSpc>
              <a:spcBef>
                <a:spcPct val="20000"/>
              </a:spcBef>
            </a:pPr>
            <a:endParaRPr lang="zh-CN" altLang="en-US" sz="1100">
              <a:solidFill>
                <a:srgbClr val="FFFFFF"/>
              </a:solidFill>
            </a:endParaRPr>
          </a:p>
          <a:p>
            <a:pPr marL="342900" indent="-342900" algn="r" eaLnBrk="0" hangingPunct="0">
              <a:lnSpc>
                <a:spcPct val="125000"/>
              </a:lnSpc>
              <a:spcBef>
                <a:spcPct val="20000"/>
              </a:spcBef>
            </a:pPr>
            <a:r>
              <a:rPr lang="zh-CN" altLang="en-US" sz="1100">
                <a:solidFill>
                  <a:srgbClr val="FFFFFF"/>
                </a:solidFill>
              </a:rPr>
              <a:t>英文正文</a:t>
            </a:r>
            <a:r>
              <a:rPr lang="en-US" altLang="zh-CN" sz="1100">
                <a:solidFill>
                  <a:srgbClr val="FFFFFF"/>
                </a:solidFill>
              </a:rPr>
              <a:t>:20-22pt</a:t>
            </a:r>
          </a:p>
          <a:p>
            <a:pPr marL="342900" indent="-342900" algn="r" eaLnBrk="0" hangingPunct="0">
              <a:lnSpc>
                <a:spcPct val="125000"/>
              </a:lnSpc>
              <a:spcBef>
                <a:spcPct val="20000"/>
              </a:spcBef>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p>
          <a:p>
            <a:pPr marL="342900" indent="-342900" algn="r" eaLnBrk="0" hangingPunct="0">
              <a:lnSpc>
                <a:spcPct val="125000"/>
              </a:lnSpc>
              <a:spcBef>
                <a:spcPct val="20000"/>
              </a:spcBef>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pPr>
            <a:r>
              <a:rPr lang="en-US" altLang="zh-CN" sz="1100">
                <a:solidFill>
                  <a:srgbClr val="FFFFFF"/>
                </a:solidFill>
              </a:rPr>
              <a:t>FrutigerNext LT Regular</a:t>
            </a:r>
          </a:p>
          <a:p>
            <a:pPr marL="342900" indent="-342900" algn="r" eaLnBrk="0" hangingPunct="0">
              <a:lnSpc>
                <a:spcPct val="125000"/>
              </a:lnSpc>
              <a:spcBef>
                <a:spcPct val="20000"/>
              </a:spcBef>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pPr>
            <a:endParaRPr lang="en-US" altLang="zh-CN" sz="1100">
              <a:solidFill>
                <a:srgbClr val="FFFFFF"/>
              </a:solidFill>
            </a:endParaRPr>
          </a:p>
          <a:p>
            <a:pPr marL="342900" indent="-342900" algn="r" eaLnBrk="0" hangingPunct="0">
              <a:lnSpc>
                <a:spcPct val="125000"/>
              </a:lnSpc>
              <a:spcBef>
                <a:spcPct val="20000"/>
              </a:spcBef>
            </a:pPr>
            <a:r>
              <a:rPr lang="zh-CN" altLang="en-US" sz="1100">
                <a:solidFill>
                  <a:srgbClr val="FFFFFF"/>
                </a:solidFill>
              </a:rPr>
              <a:t>中文正文</a:t>
            </a:r>
            <a:r>
              <a:rPr lang="en-US" altLang="zh-CN" sz="1100">
                <a:solidFill>
                  <a:srgbClr val="FFFFFF"/>
                </a:solidFill>
              </a:rPr>
              <a:t>:18-20pt</a:t>
            </a:r>
          </a:p>
          <a:p>
            <a:pPr marL="342900" indent="-342900" algn="r" eaLnBrk="0" hangingPunct="0">
              <a:lnSpc>
                <a:spcPct val="125000"/>
              </a:lnSpc>
              <a:spcBef>
                <a:spcPct val="20000"/>
              </a:spcBef>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a:t>
            </a:r>
            <a:r>
              <a:rPr lang="zh-CN" altLang="en-US" sz="1100">
                <a:solidFill>
                  <a:srgbClr val="FFFFFF"/>
                </a:solidFill>
                <a:latin typeface="Arial" pitchFamily="34" charset="0"/>
              </a:rPr>
              <a:t> </a:t>
            </a:r>
          </a:p>
        </p:txBody>
      </p:sp>
      <p:grpSp>
        <p:nvGrpSpPr>
          <p:cNvPr id="11270" name="Group 11"/>
          <p:cNvGrpSpPr>
            <a:grpSpLocks/>
          </p:cNvGrpSpPr>
          <p:nvPr/>
        </p:nvGrpSpPr>
        <p:grpSpPr bwMode="auto">
          <a:xfrm>
            <a:off x="9324975" y="3367088"/>
            <a:ext cx="919163" cy="3490912"/>
            <a:chOff x="5839" y="2160"/>
            <a:chExt cx="579" cy="2199"/>
          </a:xfrm>
        </p:grpSpPr>
        <p:sp>
          <p:nvSpPr>
            <p:cNvPr id="11273" name="Rectangle 12"/>
            <p:cNvSpPr>
              <a:spLocks noChangeArrowheads="1"/>
            </p:cNvSpPr>
            <p:nvPr userDrawn="1"/>
          </p:nvSpPr>
          <p:spPr bwMode="auto">
            <a:xfrm>
              <a:off x="5839" y="2160"/>
              <a:ext cx="579" cy="2199"/>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1271" name="Rectangle 78"/>
          <p:cNvSpPr>
            <a:spLocks noChangeArrowheads="1"/>
          </p:cNvSpPr>
          <p:nvPr/>
        </p:nvSpPr>
        <p:spPr bwMode="auto">
          <a:xfrm>
            <a:off x="9251950" y="1341438"/>
            <a:ext cx="1192213" cy="17256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pPr>
            <a:r>
              <a:rPr lang="zh-CN" altLang="en-US" sz="1100">
                <a:solidFill>
                  <a:srgbClr val="FFFFFF"/>
                </a:solidFill>
              </a:rPr>
              <a:t>配色参考方案：</a:t>
            </a:r>
          </a:p>
          <a:p>
            <a:pPr eaLnBrk="0" hangingPunct="0">
              <a:lnSpc>
                <a:spcPct val="120000"/>
              </a:lnSpc>
              <a:spcBef>
                <a:spcPct val="20000"/>
              </a:spcBef>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11272" name="Rectangle 79"/>
          <p:cNvSpPr>
            <a:spLocks noChangeArrowheads="1"/>
          </p:cNvSpPr>
          <p:nvPr/>
        </p:nvSpPr>
        <p:spPr bwMode="auto">
          <a:xfrm>
            <a:off x="9251950" y="7938"/>
            <a:ext cx="1120775" cy="68421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sp>
        <p:nvSpPr>
          <p:cNvPr id="75" name="TextBox 74"/>
          <p:cNvSpPr txBox="1"/>
          <p:nvPr/>
        </p:nvSpPr>
        <p:spPr>
          <a:xfrm>
            <a:off x="755650" y="4508500"/>
            <a:ext cx="7632700" cy="124649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宋体"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宋体"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宋体"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宋体" charset="-122"/>
              <a:cs typeface="+mn-cs"/>
            </a:endParaRPr>
          </a:p>
        </p:txBody>
      </p:sp>
      <p:sp>
        <p:nvSpPr>
          <p:cNvPr id="78" name="Text Box 7"/>
          <p:cNvSpPr txBox="1">
            <a:spLocks noChangeArrowheads="1"/>
          </p:cNvSpPr>
          <p:nvPr/>
        </p:nvSpPr>
        <p:spPr bwMode="auto">
          <a:xfrm>
            <a:off x="3200525" y="2668588"/>
            <a:ext cx="2742949" cy="761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48" tIns="41724" rIns="83448" bIns="41724">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400"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3161636" y="3429000"/>
            <a:ext cx="2820727" cy="484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48" tIns="41724" rIns="83448" bIns="41724">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600" dirty="0">
                <a:solidFill>
                  <a:srgbClr val="666666"/>
                </a:solidFill>
                <a:latin typeface="+mn-lt"/>
                <a:ea typeface="ＭＳ Ｐゴシック" pitchFamily="34" charset="-128"/>
              </a:rPr>
              <a:t>www.huawei.com</a:t>
            </a:r>
            <a:endParaRPr lang="en-US" altLang="zh-CN" sz="2600"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3823"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mj-lt"/>
          <a:ea typeface="+mj-ea"/>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cnblogs.com/dashnoword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323528" y="1844824"/>
            <a:ext cx="5616575" cy="586957"/>
          </a:xfrm>
        </p:spPr>
        <p:txBody>
          <a:bodyPr/>
          <a:lstStyle/>
          <a:p>
            <a:r>
              <a:rPr lang="en-US" altLang="zh-CN" dirty="0" err="1" smtClean="0"/>
              <a:t>Angularjs</a:t>
            </a:r>
            <a:r>
              <a:rPr lang="zh-CN" altLang="en-US" dirty="0" smtClean="0"/>
              <a:t>开发经验分享</a:t>
            </a:r>
            <a:endParaRPr lang="zh-CN" altLang="en-US" dirty="0"/>
          </a:p>
        </p:txBody>
      </p:sp>
      <p:sp>
        <p:nvSpPr>
          <p:cNvPr id="12" name="副标题 11"/>
          <p:cNvSpPr>
            <a:spLocks noGrp="1"/>
          </p:cNvSpPr>
          <p:nvPr>
            <p:ph type="subTitle" idx="11"/>
          </p:nvPr>
        </p:nvSpPr>
        <p:spPr>
          <a:xfrm>
            <a:off x="311953" y="2708920"/>
            <a:ext cx="6400800" cy="461665"/>
          </a:xfrm>
        </p:spPr>
        <p:txBody>
          <a:bodyPr/>
          <a:lstStyle/>
          <a:p>
            <a:r>
              <a:rPr lang="en-US" altLang="zh-CN" dirty="0" smtClean="0"/>
              <a:t>How to rebuild your god-like controller?</a:t>
            </a:r>
            <a:endParaRPr lang="zh-CN" altLang="en-US" dirty="0"/>
          </a:p>
        </p:txBody>
      </p:sp>
      <p:sp>
        <p:nvSpPr>
          <p:cNvPr id="6" name="TextBox 5"/>
          <p:cNvSpPr txBox="1"/>
          <p:nvPr/>
        </p:nvSpPr>
        <p:spPr>
          <a:xfrm>
            <a:off x="755576" y="4790569"/>
            <a:ext cx="7200800" cy="1374735"/>
          </a:xfrm>
          <a:prstGeom prst="rect">
            <a:avLst/>
          </a:prstGeom>
          <a:noFill/>
        </p:spPr>
        <p:txBody>
          <a:bodyPr wrap="square" lIns="0" rtlCol="0">
            <a:spAutoFit/>
          </a:bodyPr>
          <a:lstStyle/>
          <a:p>
            <a:pPr lvl="0" fontAlgn="t">
              <a:lnSpc>
                <a:spcPts val="2000"/>
              </a:lnSpc>
            </a:pPr>
            <a:r>
              <a:rPr lang="en-US" altLang="zh-CN" sz="1400" dirty="0" smtClean="0">
                <a:solidFill>
                  <a:srgbClr val="990000"/>
                </a:solidFill>
                <a:latin typeface="FrutigerNext LT Medium"/>
              </a:rPr>
              <a:t>Author: </a:t>
            </a:r>
            <a:r>
              <a:rPr lang="zh-CN" altLang="en-US" sz="1400" dirty="0" smtClean="0">
                <a:solidFill>
                  <a:srgbClr val="990000"/>
                </a:solidFill>
                <a:latin typeface="FrutigerNext LT Medium"/>
              </a:rPr>
              <a:t>史文强</a:t>
            </a:r>
            <a:r>
              <a:rPr lang="en-US" altLang="zh-CN" sz="1400" dirty="0" smtClean="0">
                <a:solidFill>
                  <a:srgbClr val="B2B2B2">
                    <a:lumMod val="50000"/>
                  </a:srgbClr>
                </a:solidFill>
                <a:latin typeface="FrutigerNext LT Medium"/>
              </a:rPr>
              <a:t>/</a:t>
            </a:r>
            <a:r>
              <a:rPr lang="zh-CN" altLang="en-US" sz="1400" dirty="0" smtClean="0">
                <a:solidFill>
                  <a:srgbClr val="B2B2B2">
                    <a:lumMod val="50000"/>
                  </a:srgbClr>
                </a:solidFill>
                <a:latin typeface="FrutigerNext LT Medium"/>
              </a:rPr>
              <a:t>云核心网</a:t>
            </a:r>
            <a:r>
              <a:rPr lang="en-US" altLang="zh-CN" sz="1400" dirty="0" smtClean="0">
                <a:solidFill>
                  <a:srgbClr val="B2B2B2">
                    <a:lumMod val="50000"/>
                  </a:srgbClr>
                </a:solidFill>
                <a:latin typeface="FrutigerNext LT Medium"/>
              </a:rPr>
              <a:t>-</a:t>
            </a:r>
            <a:r>
              <a:rPr lang="zh-CN" altLang="en-US" sz="1400" dirty="0" smtClean="0">
                <a:solidFill>
                  <a:srgbClr val="B2B2B2">
                    <a:lumMod val="50000"/>
                  </a:srgbClr>
                </a:solidFill>
                <a:latin typeface="FrutigerNext LT Medium"/>
              </a:rPr>
              <a:t>综合交付部</a:t>
            </a:r>
            <a:r>
              <a:rPr lang="en-US" altLang="zh-CN" sz="1400" dirty="0" smtClean="0">
                <a:solidFill>
                  <a:srgbClr val="B2B2B2">
                    <a:lumMod val="50000"/>
                  </a:srgbClr>
                </a:solidFill>
                <a:latin typeface="FrutigerNext LT Medium"/>
              </a:rPr>
              <a:t>-</a:t>
            </a:r>
            <a:r>
              <a:rPr lang="zh-CN" altLang="en-US" sz="1400" dirty="0" smtClean="0">
                <a:solidFill>
                  <a:srgbClr val="B2B2B2">
                    <a:lumMod val="50000"/>
                  </a:srgbClr>
                </a:solidFill>
                <a:latin typeface="FrutigerNext LT Medium"/>
              </a:rPr>
              <a:t>持续交付工具链</a:t>
            </a:r>
            <a:endParaRPr lang="en-US" altLang="zh-CN" sz="1400" dirty="0" smtClean="0">
              <a:solidFill>
                <a:srgbClr val="B2B2B2">
                  <a:lumMod val="50000"/>
                </a:srgbClr>
              </a:solidFill>
              <a:latin typeface="FrutigerNext LT Medium"/>
            </a:endParaRPr>
          </a:p>
          <a:p>
            <a:pPr fontAlgn="t">
              <a:lnSpc>
                <a:spcPts val="2000"/>
              </a:lnSpc>
            </a:pPr>
            <a:r>
              <a:rPr lang="zh-CN" altLang="en-US" sz="1400" dirty="0" smtClean="0">
                <a:solidFill>
                  <a:srgbClr val="990000"/>
                </a:solidFill>
                <a:latin typeface="FrutigerNext LT Medium"/>
              </a:rPr>
              <a:t>社区</a:t>
            </a:r>
            <a:r>
              <a:rPr lang="en-US" altLang="zh-CN" sz="1400" dirty="0" smtClean="0">
                <a:solidFill>
                  <a:srgbClr val="990000"/>
                </a:solidFill>
                <a:latin typeface="FrutigerNext LT Medium"/>
              </a:rPr>
              <a:t>ID</a:t>
            </a:r>
            <a:r>
              <a:rPr lang="zh-CN" altLang="en-US" sz="1400" dirty="0" smtClean="0">
                <a:solidFill>
                  <a:srgbClr val="990000"/>
                </a:solidFill>
                <a:latin typeface="FrutigerNext LT Medium"/>
              </a:rPr>
              <a:t>：大史不说话</a:t>
            </a:r>
            <a:endParaRPr lang="en-US" altLang="zh-CN" sz="1400" dirty="0" smtClean="0">
              <a:solidFill>
                <a:srgbClr val="B2B2B2">
                  <a:lumMod val="50000"/>
                </a:srgbClr>
              </a:solidFill>
              <a:latin typeface="FrutigerNext LT Medium"/>
            </a:endParaRPr>
          </a:p>
          <a:p>
            <a:pPr fontAlgn="t">
              <a:lnSpc>
                <a:spcPts val="2000"/>
              </a:lnSpc>
            </a:pPr>
            <a:r>
              <a:rPr lang="zh-CN" altLang="en-US" sz="1400" dirty="0">
                <a:solidFill>
                  <a:srgbClr val="990000"/>
                </a:solidFill>
                <a:latin typeface="FrutigerNext LT Medium"/>
              </a:rPr>
              <a:t>博客</a:t>
            </a:r>
            <a:r>
              <a:rPr lang="zh-CN" altLang="en-US" sz="1400" dirty="0" smtClean="0">
                <a:solidFill>
                  <a:srgbClr val="990000"/>
                </a:solidFill>
                <a:latin typeface="FrutigerNext LT Medium"/>
              </a:rPr>
              <a:t>园地址：</a:t>
            </a:r>
            <a:r>
              <a:rPr lang="en-US" altLang="zh-CN" sz="1400" dirty="0" smtClean="0">
                <a:solidFill>
                  <a:srgbClr val="B2B2B2">
                    <a:lumMod val="50000"/>
                  </a:srgbClr>
                </a:solidFill>
                <a:latin typeface="FrutigerNext LT Medium"/>
                <a:hlinkClick r:id="rId2"/>
              </a:rPr>
              <a:t>https</a:t>
            </a:r>
            <a:r>
              <a:rPr lang="en-US" altLang="zh-CN" sz="1400" dirty="0">
                <a:solidFill>
                  <a:srgbClr val="B2B2B2">
                    <a:lumMod val="50000"/>
                  </a:srgbClr>
                </a:solidFill>
                <a:latin typeface="FrutigerNext LT Medium"/>
                <a:hlinkClick r:id="rId2"/>
              </a:rPr>
              <a:t>://</a:t>
            </a:r>
            <a:r>
              <a:rPr lang="en-US" altLang="zh-CN" sz="1400" dirty="0" smtClean="0">
                <a:solidFill>
                  <a:srgbClr val="B2B2B2">
                    <a:lumMod val="50000"/>
                  </a:srgbClr>
                </a:solidFill>
                <a:latin typeface="FrutigerNext LT Medium"/>
                <a:hlinkClick r:id="rId2"/>
              </a:rPr>
              <a:t>www.cnblogs.com/dashnowords</a:t>
            </a:r>
            <a:endParaRPr lang="en-US" altLang="zh-CN" sz="1400" dirty="0" smtClean="0">
              <a:solidFill>
                <a:srgbClr val="B2B2B2">
                  <a:lumMod val="50000"/>
                </a:srgbClr>
              </a:solidFill>
              <a:latin typeface="FrutigerNext LT Medium"/>
            </a:endParaRPr>
          </a:p>
          <a:p>
            <a:pPr fontAlgn="t">
              <a:lnSpc>
                <a:spcPts val="2000"/>
              </a:lnSpc>
            </a:pPr>
            <a:r>
              <a:rPr lang="zh-CN" altLang="en-US" sz="1400" dirty="0">
                <a:solidFill>
                  <a:srgbClr val="990000"/>
                </a:solidFill>
                <a:latin typeface="FrutigerNext LT Medium"/>
              </a:rPr>
              <a:t>华为云博</a:t>
            </a:r>
            <a:r>
              <a:rPr lang="zh-CN" altLang="en-US" sz="1400" dirty="0" smtClean="0">
                <a:solidFill>
                  <a:srgbClr val="990000"/>
                </a:solidFill>
                <a:latin typeface="FrutigerNext LT Medium"/>
              </a:rPr>
              <a:t>客：</a:t>
            </a:r>
            <a:r>
              <a:rPr lang="en-US" altLang="zh-CN" sz="1400" dirty="0" smtClean="0">
                <a:solidFill>
                  <a:srgbClr val="B2B2B2">
                    <a:lumMod val="50000"/>
                  </a:srgbClr>
                </a:solidFill>
                <a:latin typeface="FrutigerNext LT Medium"/>
              </a:rPr>
              <a:t>https</a:t>
            </a:r>
            <a:r>
              <a:rPr lang="en-US" altLang="zh-CN" sz="1400" dirty="0">
                <a:solidFill>
                  <a:srgbClr val="B2B2B2">
                    <a:lumMod val="50000"/>
                  </a:srgbClr>
                </a:solidFill>
                <a:latin typeface="FrutigerNext LT Medium"/>
              </a:rPr>
              <a:t>://bbs.huaweicloud.com/community/iblognew/id_1524611247318830</a:t>
            </a:r>
            <a:endParaRPr lang="en-US" altLang="zh-CN" sz="1400" dirty="0" smtClean="0">
              <a:solidFill>
                <a:srgbClr val="B2B2B2">
                  <a:lumMod val="50000"/>
                </a:srgbClr>
              </a:solidFill>
              <a:latin typeface="FrutigerNext LT Medium"/>
            </a:endParaRPr>
          </a:p>
          <a:p>
            <a:pPr lvl="0" fontAlgn="t">
              <a:lnSpc>
                <a:spcPts val="2000"/>
              </a:lnSpc>
            </a:pPr>
            <a:r>
              <a:rPr lang="en-US" altLang="zh-CN" sz="1400" dirty="0" smtClean="0">
                <a:solidFill>
                  <a:srgbClr val="990000"/>
                </a:solidFill>
                <a:latin typeface="FrutigerNext LT Medium"/>
              </a:rPr>
              <a:t>Version:</a:t>
            </a:r>
            <a:r>
              <a:rPr lang="en-US" altLang="zh-CN" sz="1400" dirty="0" smtClean="0">
                <a:solidFill>
                  <a:srgbClr val="B2B2B2">
                    <a:lumMod val="50000"/>
                  </a:srgbClr>
                </a:solidFill>
                <a:latin typeface="FrutigerNext LT Medium"/>
              </a:rPr>
              <a:t> V1.0(2018-12-13)</a:t>
            </a:r>
            <a:endParaRPr lang="zh-CN" altLang="zh-CN" sz="1400" dirty="0" smtClean="0">
              <a:solidFill>
                <a:srgbClr val="B2B2B2">
                  <a:lumMod val="50000"/>
                </a:srgbClr>
              </a:solidFill>
              <a:latin typeface="FrutigerNext LT Medium"/>
            </a:endParaRPr>
          </a:p>
        </p:txBody>
      </p:sp>
    </p:spTree>
  </p:cSld>
  <p:clrMapOvr>
    <a:masterClrMapping/>
  </p:clrMapOvr>
  <p:transition advClick="0" advTm="8000">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a:t>
            </a:r>
            <a:r>
              <a:rPr lang="zh-CN" altLang="en-US" dirty="0" smtClean="0"/>
              <a:t>示例代码说明</a:t>
            </a:r>
            <a:endParaRPr 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75756414"/>
              </p:ext>
            </p:extLst>
          </p:nvPr>
        </p:nvGraphicFramePr>
        <p:xfrm>
          <a:off x="755650" y="1340768"/>
          <a:ext cx="7632700" cy="4194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61178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67744" y="4149080"/>
            <a:ext cx="6048672" cy="584775"/>
          </a:xfrm>
          <a:prstGeom prst="rect">
            <a:avLst/>
          </a:prstGeom>
          <a:noFill/>
        </p:spPr>
        <p:txBody>
          <a:bodyPr wrap="square" rtlCol="0">
            <a:spAutoFit/>
          </a:bodyPr>
          <a:lstStyle/>
          <a:p>
            <a:pPr algn="r"/>
            <a:r>
              <a:rPr lang="zh-CN" altLang="en-US" sz="1600" dirty="0" smtClean="0">
                <a:solidFill>
                  <a:srgbClr val="C00000"/>
                </a:solidFill>
                <a:latin typeface="微软雅黑" panose="020B0503020204020204" pitchFamily="34" charset="-122"/>
                <a:ea typeface="微软雅黑" panose="020B0503020204020204" pitchFamily="34" charset="-122"/>
              </a:rPr>
              <a:t>如果时间不够，</a:t>
            </a:r>
            <a:r>
              <a:rPr lang="en-US" altLang="zh-CN" sz="1600" dirty="0" smtClean="0">
                <a:solidFill>
                  <a:srgbClr val="C00000"/>
                </a:solidFill>
                <a:latin typeface="微软雅黑" panose="020B0503020204020204" pitchFamily="34" charset="-122"/>
                <a:ea typeface="微软雅黑" panose="020B0503020204020204" pitchFamily="34" charset="-122"/>
              </a:rPr>
              <a:t>stage3</a:t>
            </a:r>
            <a:r>
              <a:rPr lang="zh-CN" altLang="en-US" sz="1600" dirty="0" smtClean="0">
                <a:solidFill>
                  <a:srgbClr val="C00000"/>
                </a:solidFill>
                <a:latin typeface="微软雅黑" panose="020B0503020204020204" pitchFamily="34" charset="-122"/>
                <a:ea typeface="微软雅黑" panose="020B0503020204020204" pitchFamily="34" charset="-122"/>
              </a:rPr>
              <a:t>的部分就另约</a:t>
            </a:r>
            <a:endParaRPr lang="en-US" altLang="zh-CN" sz="1600" dirty="0" smtClean="0">
              <a:solidFill>
                <a:srgbClr val="C00000"/>
              </a:solidFill>
              <a:latin typeface="微软雅黑" panose="020B0503020204020204" pitchFamily="34" charset="-122"/>
              <a:ea typeface="微软雅黑" panose="020B0503020204020204" pitchFamily="34" charset="-122"/>
            </a:endParaRPr>
          </a:p>
          <a:p>
            <a:pPr algn="r"/>
            <a:r>
              <a:rPr lang="en-US" altLang="zh-CN" sz="1600" dirty="0" smtClean="0">
                <a:solidFill>
                  <a:srgbClr val="C00000"/>
                </a:solidFill>
                <a:latin typeface="微软雅黑" panose="020B0503020204020204" pitchFamily="34" charset="-122"/>
                <a:ea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rPr>
              <a:t>大史不说话</a:t>
            </a:r>
            <a:endParaRPr lang="en-US" sz="16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advClick="0" advTm="8000">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375975"/>
            <a:ext cx="7632700" cy="703340"/>
          </a:xfrm>
        </p:spPr>
        <p:txBody>
          <a:bodyPr/>
          <a:lstStyle/>
          <a:p>
            <a:r>
              <a:rPr lang="zh-CN" altLang="en-US" sz="2400" dirty="0" smtClean="0">
                <a:latin typeface="微软雅黑" panose="020B0503020204020204" pitchFamily="34" charset="-122"/>
                <a:ea typeface="微软雅黑" panose="020B0503020204020204" pitchFamily="34" charset="-122"/>
              </a:rPr>
              <a:t>小型项目建议结构示意</a:t>
            </a:r>
            <a:endParaRPr lang="en-US" sz="2400" dirty="0">
              <a:latin typeface="微软雅黑" panose="020B0503020204020204" pitchFamily="34" charset="-122"/>
              <a:ea typeface="微软雅黑" panose="020B0503020204020204" pitchFamily="34" charset="-122"/>
            </a:endParaRPr>
          </a:p>
        </p:txBody>
      </p:sp>
      <p:sp>
        <p:nvSpPr>
          <p:cNvPr id="4" name="圆角矩形 3"/>
          <p:cNvSpPr/>
          <p:nvPr/>
        </p:nvSpPr>
        <p:spPr bwMode="auto">
          <a:xfrm>
            <a:off x="323528" y="1224732"/>
            <a:ext cx="8636515" cy="4508523"/>
          </a:xfrm>
          <a:prstGeom prst="roundRect">
            <a:avLst>
              <a:gd name="adj" fmla="val 4133"/>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6" name="圆角矩形 5"/>
          <p:cNvSpPr/>
          <p:nvPr/>
        </p:nvSpPr>
        <p:spPr bwMode="auto">
          <a:xfrm>
            <a:off x="5299348" y="1538935"/>
            <a:ext cx="1368152"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公共服务</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7" name="圆角矩形 6"/>
          <p:cNvSpPr/>
          <p:nvPr/>
        </p:nvSpPr>
        <p:spPr bwMode="auto">
          <a:xfrm>
            <a:off x="3494185" y="1916832"/>
            <a:ext cx="1368152"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dirty="0">
                <a:latin typeface="微软雅黑" panose="020B0503020204020204" pitchFamily="34" charset="-122"/>
                <a:ea typeface="微软雅黑" panose="020B0503020204020204" pitchFamily="34" charset="-122"/>
              </a:rPr>
              <a:t>父</a:t>
            </a:r>
            <a:r>
              <a:rPr lang="zh-CN" altLang="en-US" dirty="0" smtClean="0">
                <a:latin typeface="微软雅黑" panose="020B0503020204020204" pitchFamily="34" charset="-122"/>
                <a:ea typeface="微软雅黑" panose="020B0503020204020204" pitchFamily="34" charset="-122"/>
              </a:rPr>
              <a:t>级路由</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圆角矩形 8"/>
          <p:cNvSpPr/>
          <p:nvPr/>
        </p:nvSpPr>
        <p:spPr bwMode="auto">
          <a:xfrm>
            <a:off x="2525704" y="2916003"/>
            <a:ext cx="1368152"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dirty="0" smtClean="0">
                <a:latin typeface="微软雅黑" panose="020B0503020204020204" pitchFamily="34" charset="-122"/>
                <a:ea typeface="微软雅黑" panose="020B0503020204020204" pitchFamily="34" charset="-122"/>
              </a:rPr>
              <a:t>子级路由</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4594153" y="2912729"/>
            <a:ext cx="1368152"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dirty="0">
                <a:latin typeface="微软雅黑" panose="020B0503020204020204" pitchFamily="34" charset="-122"/>
                <a:ea typeface="微软雅黑" panose="020B0503020204020204" pitchFamily="34" charset="-122"/>
              </a:rPr>
              <a:t>子</a:t>
            </a:r>
            <a:r>
              <a:rPr lang="zh-CN" altLang="en-US" dirty="0" smtClean="0">
                <a:latin typeface="微软雅黑" panose="020B0503020204020204" pitchFamily="34" charset="-122"/>
                <a:ea typeface="微软雅黑" panose="020B0503020204020204" pitchFamily="34" charset="-122"/>
              </a:rPr>
              <a:t>级路由</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1" name="圆角矩形 10"/>
          <p:cNvSpPr/>
          <p:nvPr/>
        </p:nvSpPr>
        <p:spPr bwMode="auto">
          <a:xfrm>
            <a:off x="6946494" y="1280188"/>
            <a:ext cx="1644506"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dirty="0">
                <a:latin typeface="微软雅黑" panose="020B0503020204020204" pitchFamily="34" charset="-122"/>
                <a:ea typeface="微软雅黑" panose="020B0503020204020204" pitchFamily="34" charset="-122"/>
              </a:rPr>
              <a:t>消息框</a:t>
            </a: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服务</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2" name="圆角矩形 11"/>
          <p:cNvSpPr/>
          <p:nvPr/>
        </p:nvSpPr>
        <p:spPr bwMode="auto">
          <a:xfrm>
            <a:off x="6929502" y="1835137"/>
            <a:ext cx="1650111"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dirty="0">
                <a:latin typeface="微软雅黑" panose="020B0503020204020204" pitchFamily="34" charset="-122"/>
                <a:ea typeface="微软雅黑" panose="020B0503020204020204" pitchFamily="34" charset="-122"/>
              </a:rPr>
              <a:t>模态框</a:t>
            </a: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服务</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14" name="直接箭头连接符 13"/>
          <p:cNvCxnSpPr>
            <a:stCxn id="11" idx="1"/>
          </p:cNvCxnSpPr>
          <p:nvPr/>
        </p:nvCxnSpPr>
        <p:spPr bwMode="auto">
          <a:xfrm flipH="1">
            <a:off x="6644553" y="1500404"/>
            <a:ext cx="301941" cy="220216"/>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6" name="直接箭头连接符 15"/>
          <p:cNvCxnSpPr>
            <a:stCxn id="12" idx="1"/>
            <a:endCxn id="6" idx="3"/>
          </p:cNvCxnSpPr>
          <p:nvPr/>
        </p:nvCxnSpPr>
        <p:spPr bwMode="auto">
          <a:xfrm flipH="1" flipV="1">
            <a:off x="6667500" y="1759151"/>
            <a:ext cx="262002" cy="296202"/>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 name="直接箭头连接符 17"/>
          <p:cNvCxnSpPr>
            <a:stCxn id="6" idx="1"/>
            <a:endCxn id="7" idx="3"/>
          </p:cNvCxnSpPr>
          <p:nvPr/>
        </p:nvCxnSpPr>
        <p:spPr bwMode="auto">
          <a:xfrm flipH="1">
            <a:off x="4862337" y="1759151"/>
            <a:ext cx="437011" cy="377897"/>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0" name="肘形连接符 19"/>
          <p:cNvCxnSpPr>
            <a:stCxn id="7" idx="2"/>
            <a:endCxn id="9" idx="0"/>
          </p:cNvCxnSpPr>
          <p:nvPr/>
        </p:nvCxnSpPr>
        <p:spPr bwMode="auto">
          <a:xfrm rot="5400000">
            <a:off x="3414652" y="2152393"/>
            <a:ext cx="558739" cy="968481"/>
          </a:xfrm>
          <a:prstGeom prst="bentConnector3">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2" name="肘形连接符 21"/>
          <p:cNvCxnSpPr>
            <a:stCxn id="7" idx="2"/>
          </p:cNvCxnSpPr>
          <p:nvPr/>
        </p:nvCxnSpPr>
        <p:spPr bwMode="auto">
          <a:xfrm rot="16200000" flipH="1">
            <a:off x="4493442" y="2042082"/>
            <a:ext cx="555465" cy="1185827"/>
          </a:xfrm>
          <a:prstGeom prst="bentConnector3">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5" name="圆角矩形 24"/>
          <p:cNvSpPr/>
          <p:nvPr/>
        </p:nvSpPr>
        <p:spPr bwMode="auto">
          <a:xfrm>
            <a:off x="6918117" y="2679869"/>
            <a:ext cx="1652557"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业务逻辑</a:t>
            </a:r>
            <a:r>
              <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A</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6" name="圆角矩形 25"/>
          <p:cNvSpPr/>
          <p:nvPr/>
        </p:nvSpPr>
        <p:spPr bwMode="auto">
          <a:xfrm>
            <a:off x="6918117" y="3294679"/>
            <a:ext cx="1652557"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业务逻辑</a:t>
            </a:r>
            <a:r>
              <a:rPr lang="en-US" altLang="zh-CN" dirty="0">
                <a:latin typeface="微软雅黑" panose="020B0503020204020204" pitchFamily="34" charset="-122"/>
                <a:ea typeface="微软雅黑" panose="020B0503020204020204" pitchFamily="34" charset="-122"/>
              </a:rPr>
              <a:t>B</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7" name="圆角矩形 26"/>
          <p:cNvSpPr/>
          <p:nvPr/>
        </p:nvSpPr>
        <p:spPr bwMode="auto">
          <a:xfrm>
            <a:off x="501084" y="2912729"/>
            <a:ext cx="1516321"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业务逻辑</a:t>
            </a:r>
            <a:r>
              <a:rPr lang="en-US" altLang="zh-CN" dirty="0">
                <a:latin typeface="微软雅黑" panose="020B0503020204020204" pitchFamily="34" charset="-122"/>
                <a:ea typeface="微软雅黑" panose="020B0503020204020204" pitchFamily="34" charset="-122"/>
              </a:rPr>
              <a:t>C</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29" name="直接箭头连接符 28"/>
          <p:cNvCxnSpPr>
            <a:stCxn id="25" idx="1"/>
            <a:endCxn id="10" idx="3"/>
          </p:cNvCxnSpPr>
          <p:nvPr/>
        </p:nvCxnSpPr>
        <p:spPr bwMode="auto">
          <a:xfrm flipH="1">
            <a:off x="5962305" y="2900085"/>
            <a:ext cx="955812" cy="23286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1" name="直接箭头连接符 30"/>
          <p:cNvCxnSpPr>
            <a:stCxn id="26" idx="1"/>
            <a:endCxn id="10" idx="3"/>
          </p:cNvCxnSpPr>
          <p:nvPr/>
        </p:nvCxnSpPr>
        <p:spPr bwMode="auto">
          <a:xfrm flipH="1" flipV="1">
            <a:off x="5962305" y="3132945"/>
            <a:ext cx="955812" cy="38195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5" name="直接箭头连接符 34"/>
          <p:cNvCxnSpPr>
            <a:stCxn id="27" idx="3"/>
            <a:endCxn id="9" idx="1"/>
          </p:cNvCxnSpPr>
          <p:nvPr/>
        </p:nvCxnSpPr>
        <p:spPr bwMode="auto">
          <a:xfrm>
            <a:off x="2017405" y="3132945"/>
            <a:ext cx="508299" cy="3274"/>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0" name="圆角矩形 39"/>
          <p:cNvSpPr/>
          <p:nvPr/>
        </p:nvSpPr>
        <p:spPr bwMode="auto">
          <a:xfrm>
            <a:off x="2415429" y="4249523"/>
            <a:ext cx="1584176"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UI</a:t>
            </a: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控制逻辑</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41" name="圆角矩形 40"/>
          <p:cNvSpPr/>
          <p:nvPr/>
        </p:nvSpPr>
        <p:spPr bwMode="auto">
          <a:xfrm>
            <a:off x="592290" y="4249523"/>
            <a:ext cx="1584176"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数据初始化</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43" name="圆角矩形 42"/>
          <p:cNvSpPr/>
          <p:nvPr/>
        </p:nvSpPr>
        <p:spPr bwMode="auto">
          <a:xfrm>
            <a:off x="4267118" y="4249523"/>
            <a:ext cx="1817050"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业务逻辑调用</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45" name="肘形连接符 44"/>
          <p:cNvCxnSpPr>
            <a:stCxn id="9" idx="2"/>
            <a:endCxn id="41" idx="0"/>
          </p:cNvCxnSpPr>
          <p:nvPr/>
        </p:nvCxnSpPr>
        <p:spPr bwMode="auto">
          <a:xfrm rot="5400000">
            <a:off x="1850535" y="2890278"/>
            <a:ext cx="893088" cy="1825402"/>
          </a:xfrm>
          <a:prstGeom prst="bentConnector3">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7" name="肘形连接符 46"/>
          <p:cNvCxnSpPr>
            <a:stCxn id="9" idx="2"/>
            <a:endCxn id="40" idx="0"/>
          </p:cNvCxnSpPr>
          <p:nvPr/>
        </p:nvCxnSpPr>
        <p:spPr bwMode="auto">
          <a:xfrm rot="5400000">
            <a:off x="2762105" y="3801848"/>
            <a:ext cx="893088" cy="2263"/>
          </a:xfrm>
          <a:prstGeom prst="bentConnector3">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9" name="肘形连接符 48"/>
          <p:cNvCxnSpPr>
            <a:stCxn id="9" idx="2"/>
            <a:endCxn id="43" idx="0"/>
          </p:cNvCxnSpPr>
          <p:nvPr/>
        </p:nvCxnSpPr>
        <p:spPr bwMode="auto">
          <a:xfrm rot="16200000" flipH="1">
            <a:off x="3746167" y="2820047"/>
            <a:ext cx="893088" cy="1965863"/>
          </a:xfrm>
          <a:prstGeom prst="bentConnector3">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5" name="圆角矩形 54"/>
          <p:cNvSpPr/>
          <p:nvPr/>
        </p:nvSpPr>
        <p:spPr bwMode="auto">
          <a:xfrm>
            <a:off x="6918117" y="4249523"/>
            <a:ext cx="1672883"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数据加工</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59" name="直接箭头连接符 58"/>
          <p:cNvCxnSpPr>
            <a:stCxn id="55" idx="0"/>
            <a:endCxn id="26" idx="2"/>
          </p:cNvCxnSpPr>
          <p:nvPr/>
        </p:nvCxnSpPr>
        <p:spPr bwMode="auto">
          <a:xfrm flipH="1" flipV="1">
            <a:off x="7744396" y="3735111"/>
            <a:ext cx="10163" cy="514412"/>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4" name="文本框 63"/>
          <p:cNvSpPr txBox="1"/>
          <p:nvPr/>
        </p:nvSpPr>
        <p:spPr>
          <a:xfrm>
            <a:off x="3566971" y="1585411"/>
            <a:ext cx="1526063" cy="307777"/>
          </a:xfrm>
          <a:prstGeom prst="rect">
            <a:avLst/>
          </a:prstGeom>
          <a:noFill/>
        </p:spPr>
        <p:txBody>
          <a:bodyPr wrap="square" rtlCol="0">
            <a:spAutoFit/>
          </a:bodyPr>
          <a:lstStyle/>
          <a:p>
            <a:r>
              <a:rPr lang="en-US" sz="1400" dirty="0" smtClean="0">
                <a:solidFill>
                  <a:srgbClr val="990000"/>
                </a:solidFill>
                <a:latin typeface="微软雅黑" panose="020B0503020204020204" pitchFamily="34" charset="-122"/>
                <a:ea typeface="微软雅黑" panose="020B0503020204020204" pitchFamily="34" charset="-122"/>
              </a:rPr>
              <a:t>$</a:t>
            </a:r>
            <a:r>
              <a:rPr lang="en-US" altLang="zh-CN" sz="1400" dirty="0" smtClean="0">
                <a:solidFill>
                  <a:srgbClr val="990000"/>
                </a:solidFill>
                <a:latin typeface="微软雅黑" panose="020B0503020204020204" pitchFamily="34" charset="-122"/>
                <a:ea typeface="微软雅黑" panose="020B0503020204020204" pitchFamily="34" charset="-122"/>
              </a:rPr>
              <a:t>on</a:t>
            </a:r>
            <a:r>
              <a:rPr lang="zh-CN" altLang="en-US" sz="1400" dirty="0" smtClean="0">
                <a:solidFill>
                  <a:srgbClr val="990000"/>
                </a:solidFill>
                <a:latin typeface="微软雅黑" panose="020B0503020204020204" pitchFamily="34" charset="-122"/>
                <a:ea typeface="微软雅黑" panose="020B0503020204020204" pitchFamily="34" charset="-122"/>
              </a:rPr>
              <a:t>监听消息</a:t>
            </a:r>
            <a:endParaRPr lang="en-US" sz="1400" dirty="0">
              <a:solidFill>
                <a:srgbClr val="990000"/>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1537295" y="2439594"/>
            <a:ext cx="1526063" cy="307777"/>
          </a:xfrm>
          <a:prstGeom prst="rect">
            <a:avLst/>
          </a:prstGeom>
          <a:noFill/>
        </p:spPr>
        <p:txBody>
          <a:bodyPr wrap="square" rtlCol="0">
            <a:spAutoFit/>
          </a:bodyPr>
          <a:lstStyle/>
          <a:p>
            <a:r>
              <a:rPr lang="en-US" sz="1400" dirty="0" smtClean="0">
                <a:solidFill>
                  <a:srgbClr val="990000"/>
                </a:solidFill>
                <a:latin typeface="微软雅黑" panose="020B0503020204020204" pitchFamily="34" charset="-122"/>
                <a:ea typeface="微软雅黑" panose="020B0503020204020204" pitchFamily="34" charset="-122"/>
              </a:rPr>
              <a:t>$emit</a:t>
            </a:r>
            <a:r>
              <a:rPr lang="zh-CN" altLang="en-US" sz="1400" dirty="0" smtClean="0">
                <a:solidFill>
                  <a:srgbClr val="990000"/>
                </a:solidFill>
                <a:latin typeface="微软雅黑" panose="020B0503020204020204" pitchFamily="34" charset="-122"/>
                <a:ea typeface="微软雅黑" panose="020B0503020204020204" pitchFamily="34" charset="-122"/>
              </a:rPr>
              <a:t>上发消息</a:t>
            </a:r>
            <a:endParaRPr lang="en-US" sz="1400" dirty="0">
              <a:solidFill>
                <a:srgbClr val="990000"/>
              </a:solidFill>
              <a:latin typeface="微软雅黑" panose="020B0503020204020204" pitchFamily="34" charset="-122"/>
              <a:ea typeface="微软雅黑" panose="020B0503020204020204" pitchFamily="34" charset="-122"/>
            </a:endParaRPr>
          </a:p>
        </p:txBody>
      </p:sp>
      <p:sp>
        <p:nvSpPr>
          <p:cNvPr id="66" name="圆角右箭头 65"/>
          <p:cNvSpPr/>
          <p:nvPr/>
        </p:nvSpPr>
        <p:spPr bwMode="auto">
          <a:xfrm>
            <a:off x="2913399" y="2169117"/>
            <a:ext cx="580786" cy="730967"/>
          </a:xfrm>
          <a:prstGeom prst="bentArrow">
            <a:avLst>
              <a:gd name="adj1" fmla="val 16490"/>
              <a:gd name="adj2" fmla="val 17731"/>
              <a:gd name="adj3" fmla="val 25000"/>
              <a:gd name="adj4" fmla="val 43750"/>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70" name="圆角右箭头 69"/>
          <p:cNvSpPr/>
          <p:nvPr/>
        </p:nvSpPr>
        <p:spPr bwMode="auto">
          <a:xfrm rot="5400000">
            <a:off x="4939495" y="2161661"/>
            <a:ext cx="757607" cy="772520"/>
          </a:xfrm>
          <a:prstGeom prst="bentArrow">
            <a:avLst>
              <a:gd name="adj1" fmla="val 15447"/>
              <a:gd name="adj2" fmla="val 17333"/>
              <a:gd name="adj3" fmla="val 19889"/>
              <a:gd name="adj4" fmla="val 42158"/>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71" name="文本框 70"/>
          <p:cNvSpPr txBox="1"/>
          <p:nvPr/>
        </p:nvSpPr>
        <p:spPr>
          <a:xfrm>
            <a:off x="5614085" y="2384736"/>
            <a:ext cx="2060936" cy="307777"/>
          </a:xfrm>
          <a:prstGeom prst="rect">
            <a:avLst/>
          </a:prstGeom>
          <a:noFill/>
        </p:spPr>
        <p:txBody>
          <a:bodyPr wrap="square" rtlCol="0">
            <a:spAutoFit/>
          </a:bodyPr>
          <a:lstStyle/>
          <a:p>
            <a:r>
              <a:rPr lang="en-US" sz="1400" dirty="0" smtClean="0">
                <a:solidFill>
                  <a:srgbClr val="990000"/>
                </a:solidFill>
                <a:latin typeface="微软雅黑" panose="020B0503020204020204" pitchFamily="34" charset="-122"/>
                <a:ea typeface="微软雅黑" panose="020B0503020204020204" pitchFamily="34" charset="-122"/>
              </a:rPr>
              <a:t>$</a:t>
            </a:r>
            <a:r>
              <a:rPr lang="en-US" altLang="zh-CN" sz="1400" dirty="0" smtClean="0">
                <a:solidFill>
                  <a:srgbClr val="990000"/>
                </a:solidFill>
                <a:latin typeface="微软雅黑" panose="020B0503020204020204" pitchFamily="34" charset="-122"/>
                <a:ea typeface="微软雅黑" panose="020B0503020204020204" pitchFamily="34" charset="-122"/>
              </a:rPr>
              <a:t>broadcast</a:t>
            </a:r>
            <a:r>
              <a:rPr lang="zh-CN" altLang="en-US" sz="1400" dirty="0">
                <a:solidFill>
                  <a:srgbClr val="990000"/>
                </a:solidFill>
                <a:latin typeface="微软雅黑" panose="020B0503020204020204" pitchFamily="34" charset="-122"/>
                <a:ea typeface="微软雅黑" panose="020B0503020204020204" pitchFamily="34" charset="-122"/>
              </a:rPr>
              <a:t>下</a:t>
            </a:r>
            <a:r>
              <a:rPr lang="zh-CN" altLang="en-US" sz="1400" dirty="0" smtClean="0">
                <a:solidFill>
                  <a:srgbClr val="990000"/>
                </a:solidFill>
                <a:latin typeface="微软雅黑" panose="020B0503020204020204" pitchFamily="34" charset="-122"/>
                <a:ea typeface="微软雅黑" panose="020B0503020204020204" pitchFamily="34" charset="-122"/>
              </a:rPr>
              <a:t>发消息</a:t>
            </a:r>
            <a:endParaRPr lang="en-US" sz="1400" dirty="0">
              <a:solidFill>
                <a:srgbClr val="990000"/>
              </a:solidFill>
              <a:latin typeface="微软雅黑" panose="020B0503020204020204" pitchFamily="34" charset="-122"/>
              <a:ea typeface="微软雅黑" panose="020B0503020204020204" pitchFamily="34" charset="-122"/>
            </a:endParaRPr>
          </a:p>
        </p:txBody>
      </p:sp>
      <p:sp>
        <p:nvSpPr>
          <p:cNvPr id="73" name="圆角矩形 72"/>
          <p:cNvSpPr/>
          <p:nvPr/>
        </p:nvSpPr>
        <p:spPr bwMode="auto">
          <a:xfrm>
            <a:off x="1752844" y="5079605"/>
            <a:ext cx="2901895"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DOM</a:t>
            </a: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操作在指令中实现</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75" name="直接箭头连接符 74"/>
          <p:cNvCxnSpPr>
            <a:stCxn id="73" idx="0"/>
            <a:endCxn id="40" idx="2"/>
          </p:cNvCxnSpPr>
          <p:nvPr/>
        </p:nvCxnSpPr>
        <p:spPr bwMode="auto">
          <a:xfrm flipV="1">
            <a:off x="3203792" y="4689955"/>
            <a:ext cx="3725" cy="38965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26616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304144"/>
            <a:ext cx="7632700" cy="580107"/>
          </a:xfrm>
        </p:spPr>
        <p:txBody>
          <a:bodyPr/>
          <a:lstStyle/>
          <a:p>
            <a:r>
              <a:rPr lang="zh-CN" altLang="en-US" sz="2400" dirty="0">
                <a:latin typeface="微软雅黑" panose="020B0503020204020204" pitchFamily="34" charset="-122"/>
                <a:ea typeface="微软雅黑" panose="020B0503020204020204" pitchFamily="34" charset="-122"/>
              </a:rPr>
              <a:t>中</a:t>
            </a:r>
            <a:r>
              <a:rPr lang="zh-CN" altLang="en-US" sz="2400" dirty="0" smtClean="0">
                <a:latin typeface="微软雅黑" panose="020B0503020204020204" pitchFamily="34" charset="-122"/>
                <a:ea typeface="微软雅黑" panose="020B0503020204020204" pitchFamily="34" charset="-122"/>
              </a:rPr>
              <a:t>型项目建议结构示意</a:t>
            </a:r>
            <a:endParaRPr lang="en-US" sz="2400" dirty="0">
              <a:latin typeface="微软雅黑" panose="020B0503020204020204" pitchFamily="34" charset="-122"/>
              <a:ea typeface="微软雅黑" panose="020B0503020204020204" pitchFamily="34" charset="-122"/>
            </a:endParaRPr>
          </a:p>
        </p:txBody>
      </p:sp>
      <p:sp>
        <p:nvSpPr>
          <p:cNvPr id="4" name="圆角矩形 3"/>
          <p:cNvSpPr/>
          <p:nvPr/>
        </p:nvSpPr>
        <p:spPr bwMode="auto">
          <a:xfrm>
            <a:off x="323528" y="908720"/>
            <a:ext cx="8636515" cy="5184576"/>
          </a:xfrm>
          <a:prstGeom prst="roundRect">
            <a:avLst>
              <a:gd name="adj" fmla="val 4133"/>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6" name="圆角矩形 5"/>
          <p:cNvSpPr/>
          <p:nvPr/>
        </p:nvSpPr>
        <p:spPr bwMode="auto">
          <a:xfrm>
            <a:off x="5256076" y="1429770"/>
            <a:ext cx="1368152"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公共服务</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7" name="圆角矩形 6"/>
          <p:cNvSpPr/>
          <p:nvPr/>
        </p:nvSpPr>
        <p:spPr bwMode="auto">
          <a:xfrm>
            <a:off x="3494185" y="1428049"/>
            <a:ext cx="1368152"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dirty="0">
                <a:latin typeface="微软雅黑" panose="020B0503020204020204" pitchFamily="34" charset="-122"/>
                <a:ea typeface="微软雅黑" panose="020B0503020204020204" pitchFamily="34" charset="-122"/>
              </a:rPr>
              <a:t>父</a:t>
            </a:r>
            <a:r>
              <a:rPr lang="zh-CN" altLang="en-US" dirty="0" smtClean="0">
                <a:latin typeface="微软雅黑" panose="020B0503020204020204" pitchFamily="34" charset="-122"/>
                <a:ea typeface="微软雅黑" panose="020B0503020204020204" pitchFamily="34" charset="-122"/>
              </a:rPr>
              <a:t>级路由</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圆角矩形 8"/>
          <p:cNvSpPr/>
          <p:nvPr/>
        </p:nvSpPr>
        <p:spPr bwMode="auto">
          <a:xfrm>
            <a:off x="2525704" y="2427220"/>
            <a:ext cx="1368152"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dirty="0" smtClean="0">
                <a:latin typeface="微软雅黑" panose="020B0503020204020204" pitchFamily="34" charset="-122"/>
                <a:ea typeface="微软雅黑" panose="020B0503020204020204" pitchFamily="34" charset="-122"/>
              </a:rPr>
              <a:t>子级路由</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4594153" y="2423946"/>
            <a:ext cx="1368152"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dirty="0">
                <a:latin typeface="微软雅黑" panose="020B0503020204020204" pitchFamily="34" charset="-122"/>
                <a:ea typeface="微软雅黑" panose="020B0503020204020204" pitchFamily="34" charset="-122"/>
              </a:rPr>
              <a:t>子</a:t>
            </a:r>
            <a:r>
              <a:rPr lang="zh-CN" altLang="en-US" dirty="0" smtClean="0">
                <a:latin typeface="微软雅黑" panose="020B0503020204020204" pitchFamily="34" charset="-122"/>
                <a:ea typeface="微软雅黑" panose="020B0503020204020204" pitchFamily="34" charset="-122"/>
              </a:rPr>
              <a:t>级路由</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1" name="圆角矩形 10"/>
          <p:cNvSpPr/>
          <p:nvPr/>
        </p:nvSpPr>
        <p:spPr bwMode="auto">
          <a:xfrm>
            <a:off x="6926169" y="1052736"/>
            <a:ext cx="1644506"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dirty="0">
                <a:latin typeface="微软雅黑" panose="020B0503020204020204" pitchFamily="34" charset="-122"/>
                <a:ea typeface="微软雅黑" panose="020B0503020204020204" pitchFamily="34" charset="-122"/>
              </a:rPr>
              <a:t>消息框</a:t>
            </a: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服务</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2" name="圆角矩形 11"/>
          <p:cNvSpPr/>
          <p:nvPr/>
        </p:nvSpPr>
        <p:spPr bwMode="auto">
          <a:xfrm>
            <a:off x="6920563" y="1621911"/>
            <a:ext cx="1650111"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dirty="0">
                <a:latin typeface="微软雅黑" panose="020B0503020204020204" pitchFamily="34" charset="-122"/>
                <a:ea typeface="微软雅黑" panose="020B0503020204020204" pitchFamily="34" charset="-122"/>
              </a:rPr>
              <a:t>模态框</a:t>
            </a: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服务</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14" name="直接箭头连接符 13"/>
          <p:cNvCxnSpPr>
            <a:stCxn id="11" idx="1"/>
          </p:cNvCxnSpPr>
          <p:nvPr/>
        </p:nvCxnSpPr>
        <p:spPr bwMode="auto">
          <a:xfrm flipH="1">
            <a:off x="6624228" y="1272952"/>
            <a:ext cx="301941" cy="220216"/>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6" name="直接箭头连接符 15"/>
          <p:cNvCxnSpPr>
            <a:stCxn id="12" idx="1"/>
            <a:endCxn id="6" idx="3"/>
          </p:cNvCxnSpPr>
          <p:nvPr/>
        </p:nvCxnSpPr>
        <p:spPr bwMode="auto">
          <a:xfrm flipH="1" flipV="1">
            <a:off x="6624228" y="1649986"/>
            <a:ext cx="296335" cy="192141"/>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 name="直接箭头连接符 17"/>
          <p:cNvCxnSpPr>
            <a:stCxn id="6" idx="1"/>
            <a:endCxn id="7" idx="3"/>
          </p:cNvCxnSpPr>
          <p:nvPr/>
        </p:nvCxnSpPr>
        <p:spPr bwMode="auto">
          <a:xfrm flipH="1" flipV="1">
            <a:off x="4862337" y="1648265"/>
            <a:ext cx="393739" cy="1721"/>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0" name="肘形连接符 19"/>
          <p:cNvCxnSpPr>
            <a:stCxn id="7" idx="2"/>
          </p:cNvCxnSpPr>
          <p:nvPr/>
        </p:nvCxnSpPr>
        <p:spPr bwMode="auto">
          <a:xfrm rot="5400000">
            <a:off x="3644856" y="1893814"/>
            <a:ext cx="558738" cy="508072"/>
          </a:xfrm>
          <a:prstGeom prst="bentConnector3">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2" name="肘形连接符 21"/>
          <p:cNvCxnSpPr>
            <a:stCxn id="7" idx="2"/>
          </p:cNvCxnSpPr>
          <p:nvPr/>
        </p:nvCxnSpPr>
        <p:spPr bwMode="auto">
          <a:xfrm rot="16200000" flipH="1">
            <a:off x="4493442" y="1553299"/>
            <a:ext cx="555465" cy="1185827"/>
          </a:xfrm>
          <a:prstGeom prst="bentConnector3">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5" name="圆角矩形 24"/>
          <p:cNvSpPr/>
          <p:nvPr/>
        </p:nvSpPr>
        <p:spPr bwMode="auto">
          <a:xfrm>
            <a:off x="6916594" y="3402272"/>
            <a:ext cx="1652557"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业务逻辑</a:t>
            </a:r>
            <a:r>
              <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A</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6" name="圆角矩形 25"/>
          <p:cNvSpPr/>
          <p:nvPr/>
        </p:nvSpPr>
        <p:spPr bwMode="auto">
          <a:xfrm>
            <a:off x="6926169" y="3894764"/>
            <a:ext cx="1652557"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业务逻辑</a:t>
            </a:r>
            <a:r>
              <a:rPr lang="en-US" altLang="zh-CN" dirty="0">
                <a:latin typeface="微软雅黑" panose="020B0503020204020204" pitchFamily="34" charset="-122"/>
                <a:ea typeface="微软雅黑" panose="020B0503020204020204" pitchFamily="34" charset="-122"/>
              </a:rPr>
              <a:t>B</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7" name="圆角矩形 26"/>
          <p:cNvSpPr/>
          <p:nvPr/>
        </p:nvSpPr>
        <p:spPr bwMode="auto">
          <a:xfrm>
            <a:off x="552435" y="2415304"/>
            <a:ext cx="1516321"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业务逻辑</a:t>
            </a:r>
            <a:r>
              <a:rPr lang="en-US" altLang="zh-CN" dirty="0">
                <a:latin typeface="微软雅黑" panose="020B0503020204020204" pitchFamily="34" charset="-122"/>
                <a:ea typeface="微软雅黑" panose="020B0503020204020204" pitchFamily="34" charset="-122"/>
              </a:rPr>
              <a:t>C</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29" name="直接箭头连接符 28"/>
          <p:cNvCxnSpPr>
            <a:stCxn id="25" idx="1"/>
            <a:endCxn id="44" idx="3"/>
          </p:cNvCxnSpPr>
          <p:nvPr/>
        </p:nvCxnSpPr>
        <p:spPr bwMode="auto">
          <a:xfrm flipH="1">
            <a:off x="4954701" y="3622488"/>
            <a:ext cx="1961893" cy="182329"/>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1" name="直接箭头连接符 30"/>
          <p:cNvCxnSpPr>
            <a:stCxn id="26" idx="1"/>
            <a:endCxn id="44" idx="3"/>
          </p:cNvCxnSpPr>
          <p:nvPr/>
        </p:nvCxnSpPr>
        <p:spPr bwMode="auto">
          <a:xfrm flipH="1" flipV="1">
            <a:off x="4954701" y="3804817"/>
            <a:ext cx="1971468" cy="310163"/>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0" name="圆角矩形 39"/>
          <p:cNvSpPr/>
          <p:nvPr/>
        </p:nvSpPr>
        <p:spPr bwMode="auto">
          <a:xfrm>
            <a:off x="2326572" y="4904371"/>
            <a:ext cx="1584176"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UI</a:t>
            </a: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控制逻辑</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41" name="圆角矩形 40"/>
          <p:cNvSpPr/>
          <p:nvPr/>
        </p:nvSpPr>
        <p:spPr bwMode="auto">
          <a:xfrm>
            <a:off x="503433" y="4904371"/>
            <a:ext cx="1584176"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数据初始化</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43" name="圆角矩形 42"/>
          <p:cNvSpPr/>
          <p:nvPr/>
        </p:nvSpPr>
        <p:spPr bwMode="auto">
          <a:xfrm>
            <a:off x="4178261" y="4904371"/>
            <a:ext cx="1817050"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业务逻辑调用</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45" name="肘形连接符 44"/>
          <p:cNvCxnSpPr>
            <a:stCxn id="44" idx="2"/>
            <a:endCxn id="41" idx="0"/>
          </p:cNvCxnSpPr>
          <p:nvPr/>
        </p:nvCxnSpPr>
        <p:spPr bwMode="auto">
          <a:xfrm rot="5400000">
            <a:off x="2278031" y="3042524"/>
            <a:ext cx="879338" cy="2844357"/>
          </a:xfrm>
          <a:prstGeom prst="bentConnector3">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7" name="肘形连接符 46"/>
          <p:cNvCxnSpPr>
            <a:stCxn id="44" idx="2"/>
            <a:endCxn id="40" idx="0"/>
          </p:cNvCxnSpPr>
          <p:nvPr/>
        </p:nvCxnSpPr>
        <p:spPr bwMode="auto">
          <a:xfrm rot="5400000">
            <a:off x="3189600" y="3954093"/>
            <a:ext cx="879338" cy="1021218"/>
          </a:xfrm>
          <a:prstGeom prst="bentConnector3">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9" name="肘形连接符 48"/>
          <p:cNvCxnSpPr>
            <a:stCxn id="44" idx="2"/>
            <a:endCxn id="43" idx="0"/>
          </p:cNvCxnSpPr>
          <p:nvPr/>
        </p:nvCxnSpPr>
        <p:spPr bwMode="auto">
          <a:xfrm rot="16200000" flipH="1">
            <a:off x="4173663" y="3991248"/>
            <a:ext cx="879338" cy="946908"/>
          </a:xfrm>
          <a:prstGeom prst="bentConnector3">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4" name="圆角矩形 33"/>
          <p:cNvSpPr/>
          <p:nvPr/>
        </p:nvSpPr>
        <p:spPr bwMode="auto">
          <a:xfrm>
            <a:off x="6934221" y="4904371"/>
            <a:ext cx="1644505"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数据加工</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15" name="直接箭头连接符 14"/>
          <p:cNvCxnSpPr>
            <a:stCxn id="34" idx="0"/>
            <a:endCxn id="26" idx="2"/>
          </p:cNvCxnSpPr>
          <p:nvPr/>
        </p:nvCxnSpPr>
        <p:spPr bwMode="auto">
          <a:xfrm flipH="1" flipV="1">
            <a:off x="7752448" y="4335196"/>
            <a:ext cx="4026" cy="569175"/>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2" name="圆角矩形 41"/>
          <p:cNvSpPr/>
          <p:nvPr/>
        </p:nvSpPr>
        <p:spPr bwMode="auto">
          <a:xfrm>
            <a:off x="1673575" y="3586125"/>
            <a:ext cx="1427903"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dirty="0">
                <a:latin typeface="微软雅黑" panose="020B0503020204020204" pitchFamily="34" charset="-122"/>
                <a:ea typeface="微软雅黑" panose="020B0503020204020204" pitchFamily="34" charset="-122"/>
              </a:rPr>
              <a:t>组合</a:t>
            </a:r>
            <a:r>
              <a:rPr lang="zh-CN" altLang="en-US" dirty="0" smtClean="0">
                <a:latin typeface="微软雅黑" panose="020B0503020204020204" pitchFamily="34" charset="-122"/>
                <a:ea typeface="微软雅黑" panose="020B0503020204020204" pitchFamily="34" charset="-122"/>
              </a:rPr>
              <a:t>视图</a:t>
            </a:r>
            <a:r>
              <a:rPr lang="en-US" altLang="zh-CN" dirty="0" smtClean="0">
                <a:latin typeface="微软雅黑" panose="020B0503020204020204" pitchFamily="34" charset="-122"/>
                <a:ea typeface="微软雅黑" panose="020B0503020204020204" pitchFamily="34" charset="-122"/>
              </a:rPr>
              <a:t>I</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44" name="圆角矩形 43"/>
          <p:cNvSpPr/>
          <p:nvPr/>
        </p:nvSpPr>
        <p:spPr bwMode="auto">
          <a:xfrm>
            <a:off x="3325055" y="3584601"/>
            <a:ext cx="1629646"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dirty="0">
                <a:latin typeface="微软雅黑" panose="020B0503020204020204" pitchFamily="34" charset="-122"/>
                <a:ea typeface="微软雅黑" panose="020B0503020204020204" pitchFamily="34" charset="-122"/>
              </a:rPr>
              <a:t>组合</a:t>
            </a:r>
            <a:r>
              <a:rPr lang="zh-CN" altLang="en-US" dirty="0" smtClean="0">
                <a:latin typeface="微软雅黑" panose="020B0503020204020204" pitchFamily="34" charset="-122"/>
                <a:ea typeface="微软雅黑" panose="020B0503020204020204" pitchFamily="34" charset="-122"/>
              </a:rPr>
              <a:t>视图</a:t>
            </a:r>
            <a:r>
              <a:rPr lang="en-US" altLang="zh-CN" dirty="0" smtClean="0">
                <a:latin typeface="微软雅黑" panose="020B0503020204020204" pitchFamily="34" charset="-122"/>
                <a:ea typeface="微软雅黑" panose="020B0503020204020204" pitchFamily="34" charset="-122"/>
              </a:rPr>
              <a:t>II</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38" name="肘形连接符 37"/>
          <p:cNvCxnSpPr>
            <a:stCxn id="9" idx="2"/>
            <a:endCxn id="42" idx="0"/>
          </p:cNvCxnSpPr>
          <p:nvPr/>
        </p:nvCxnSpPr>
        <p:spPr bwMode="auto">
          <a:xfrm rot="5400000">
            <a:off x="2439418" y="2815762"/>
            <a:ext cx="718473" cy="822253"/>
          </a:xfrm>
          <a:prstGeom prst="bentConnector3">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6" name="肘形连接符 45"/>
          <p:cNvCxnSpPr>
            <a:stCxn id="9" idx="2"/>
            <a:endCxn id="44" idx="0"/>
          </p:cNvCxnSpPr>
          <p:nvPr/>
        </p:nvCxnSpPr>
        <p:spPr bwMode="auto">
          <a:xfrm rot="16200000" flipH="1">
            <a:off x="3316355" y="2761077"/>
            <a:ext cx="716949" cy="930098"/>
          </a:xfrm>
          <a:prstGeom prst="bentConnector3">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3" name="圆角右箭头 62"/>
          <p:cNvSpPr/>
          <p:nvPr/>
        </p:nvSpPr>
        <p:spPr bwMode="auto">
          <a:xfrm rot="5400000">
            <a:off x="3793032" y="2826027"/>
            <a:ext cx="876290" cy="640858"/>
          </a:xfrm>
          <a:prstGeom prst="bentArrow">
            <a:avLst>
              <a:gd name="adj1" fmla="val 15447"/>
              <a:gd name="adj2" fmla="val 19216"/>
              <a:gd name="adj3" fmla="val 19858"/>
              <a:gd name="adj4" fmla="val 42158"/>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64" name="文本框 63"/>
          <p:cNvSpPr txBox="1"/>
          <p:nvPr/>
        </p:nvSpPr>
        <p:spPr>
          <a:xfrm>
            <a:off x="711506" y="3092552"/>
            <a:ext cx="1526063" cy="307777"/>
          </a:xfrm>
          <a:prstGeom prst="rect">
            <a:avLst/>
          </a:prstGeom>
          <a:noFill/>
        </p:spPr>
        <p:txBody>
          <a:bodyPr wrap="square" rtlCol="0">
            <a:spAutoFit/>
          </a:bodyPr>
          <a:lstStyle/>
          <a:p>
            <a:r>
              <a:rPr lang="en-US" sz="1400" dirty="0" smtClean="0">
                <a:solidFill>
                  <a:srgbClr val="990000"/>
                </a:solidFill>
                <a:latin typeface="微软雅黑" panose="020B0503020204020204" pitchFamily="34" charset="-122"/>
                <a:ea typeface="微软雅黑" panose="020B0503020204020204" pitchFamily="34" charset="-122"/>
              </a:rPr>
              <a:t>$emit</a:t>
            </a:r>
            <a:r>
              <a:rPr lang="zh-CN" altLang="en-US" sz="1400" dirty="0" smtClean="0">
                <a:solidFill>
                  <a:srgbClr val="990000"/>
                </a:solidFill>
                <a:latin typeface="微软雅黑" panose="020B0503020204020204" pitchFamily="34" charset="-122"/>
                <a:ea typeface="微软雅黑" panose="020B0503020204020204" pitchFamily="34" charset="-122"/>
              </a:rPr>
              <a:t>上发消息</a:t>
            </a:r>
            <a:endParaRPr lang="en-US" sz="1400" dirty="0">
              <a:solidFill>
                <a:srgbClr val="990000"/>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4457602" y="3079090"/>
            <a:ext cx="2048788" cy="307777"/>
          </a:xfrm>
          <a:prstGeom prst="rect">
            <a:avLst/>
          </a:prstGeom>
          <a:noFill/>
        </p:spPr>
        <p:txBody>
          <a:bodyPr wrap="square" rtlCol="0">
            <a:spAutoFit/>
          </a:bodyPr>
          <a:lstStyle/>
          <a:p>
            <a:r>
              <a:rPr lang="en-US" sz="1400" dirty="0" smtClean="0">
                <a:solidFill>
                  <a:srgbClr val="990000"/>
                </a:solidFill>
                <a:latin typeface="微软雅黑" panose="020B0503020204020204" pitchFamily="34" charset="-122"/>
                <a:ea typeface="微软雅黑" panose="020B0503020204020204" pitchFamily="34" charset="-122"/>
              </a:rPr>
              <a:t>$</a:t>
            </a:r>
            <a:r>
              <a:rPr lang="en-US" altLang="zh-CN" sz="1400" dirty="0" smtClean="0">
                <a:solidFill>
                  <a:srgbClr val="990000"/>
                </a:solidFill>
                <a:latin typeface="微软雅黑" panose="020B0503020204020204" pitchFamily="34" charset="-122"/>
                <a:ea typeface="微软雅黑" panose="020B0503020204020204" pitchFamily="34" charset="-122"/>
              </a:rPr>
              <a:t>broadcast</a:t>
            </a:r>
            <a:r>
              <a:rPr lang="zh-CN" altLang="en-US" sz="1400" dirty="0">
                <a:solidFill>
                  <a:srgbClr val="990000"/>
                </a:solidFill>
                <a:latin typeface="微软雅黑" panose="020B0503020204020204" pitchFamily="34" charset="-122"/>
                <a:ea typeface="微软雅黑" panose="020B0503020204020204" pitchFamily="34" charset="-122"/>
              </a:rPr>
              <a:t>下</a:t>
            </a:r>
            <a:r>
              <a:rPr lang="zh-CN" altLang="en-US" sz="1400" dirty="0" smtClean="0">
                <a:solidFill>
                  <a:srgbClr val="990000"/>
                </a:solidFill>
                <a:latin typeface="微软雅黑" panose="020B0503020204020204" pitchFamily="34" charset="-122"/>
                <a:ea typeface="微软雅黑" panose="020B0503020204020204" pitchFamily="34" charset="-122"/>
              </a:rPr>
              <a:t>发消息</a:t>
            </a:r>
            <a:endParaRPr lang="en-US" sz="1400" dirty="0">
              <a:solidFill>
                <a:srgbClr val="990000"/>
              </a:solidFill>
              <a:latin typeface="微软雅黑" panose="020B0503020204020204" pitchFamily="34" charset="-122"/>
              <a:ea typeface="微软雅黑" panose="020B0503020204020204" pitchFamily="34" charset="-122"/>
            </a:endParaRPr>
          </a:p>
        </p:txBody>
      </p:sp>
      <p:sp>
        <p:nvSpPr>
          <p:cNvPr id="66" name="圆角右箭头 65"/>
          <p:cNvSpPr/>
          <p:nvPr/>
        </p:nvSpPr>
        <p:spPr bwMode="auto">
          <a:xfrm>
            <a:off x="2087610" y="2708311"/>
            <a:ext cx="453324" cy="876290"/>
          </a:xfrm>
          <a:prstGeom prst="bentArrow">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18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67" name="文本框 66"/>
          <p:cNvSpPr txBox="1"/>
          <p:nvPr/>
        </p:nvSpPr>
        <p:spPr>
          <a:xfrm>
            <a:off x="2459417" y="2163957"/>
            <a:ext cx="1526063" cy="307777"/>
          </a:xfrm>
          <a:prstGeom prst="rect">
            <a:avLst/>
          </a:prstGeom>
          <a:noFill/>
        </p:spPr>
        <p:txBody>
          <a:bodyPr wrap="square" rtlCol="0">
            <a:spAutoFit/>
          </a:bodyPr>
          <a:lstStyle/>
          <a:p>
            <a:r>
              <a:rPr lang="en-US" sz="1400" dirty="0" smtClean="0">
                <a:solidFill>
                  <a:srgbClr val="990000"/>
                </a:solidFill>
                <a:latin typeface="微软雅黑" panose="020B0503020204020204" pitchFamily="34" charset="-122"/>
                <a:ea typeface="微软雅黑" panose="020B0503020204020204" pitchFamily="34" charset="-122"/>
              </a:rPr>
              <a:t>$</a:t>
            </a:r>
            <a:r>
              <a:rPr lang="en-US" altLang="zh-CN" sz="1400" dirty="0" smtClean="0">
                <a:solidFill>
                  <a:srgbClr val="990000"/>
                </a:solidFill>
                <a:latin typeface="微软雅黑" panose="020B0503020204020204" pitchFamily="34" charset="-122"/>
                <a:ea typeface="微软雅黑" panose="020B0503020204020204" pitchFamily="34" charset="-122"/>
              </a:rPr>
              <a:t>on</a:t>
            </a:r>
            <a:r>
              <a:rPr lang="zh-CN" altLang="en-US" sz="1400" dirty="0" smtClean="0">
                <a:solidFill>
                  <a:srgbClr val="990000"/>
                </a:solidFill>
                <a:latin typeface="微软雅黑" panose="020B0503020204020204" pitchFamily="34" charset="-122"/>
                <a:ea typeface="微软雅黑" panose="020B0503020204020204" pitchFamily="34" charset="-122"/>
              </a:rPr>
              <a:t>监听消息</a:t>
            </a:r>
            <a:endParaRPr lang="en-US" sz="1400" dirty="0">
              <a:solidFill>
                <a:srgbClr val="990000"/>
              </a:solidFill>
              <a:latin typeface="微软雅黑" panose="020B0503020204020204" pitchFamily="34" charset="-122"/>
              <a:ea typeface="微软雅黑" panose="020B0503020204020204" pitchFamily="34" charset="-122"/>
            </a:endParaRPr>
          </a:p>
        </p:txBody>
      </p:sp>
      <p:cxnSp>
        <p:nvCxnSpPr>
          <p:cNvPr id="76" name="肘形连接符 75"/>
          <p:cNvCxnSpPr>
            <a:endCxn id="42" idx="1"/>
          </p:cNvCxnSpPr>
          <p:nvPr/>
        </p:nvCxnSpPr>
        <p:spPr bwMode="auto">
          <a:xfrm>
            <a:off x="666456" y="2864378"/>
            <a:ext cx="1007119" cy="941963"/>
          </a:xfrm>
          <a:prstGeom prst="bentConnector3">
            <a:avLst>
              <a:gd name="adj1" fmla="val 104"/>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87" name="圆角矩形 86"/>
          <p:cNvSpPr/>
          <p:nvPr/>
        </p:nvSpPr>
        <p:spPr bwMode="auto">
          <a:xfrm>
            <a:off x="1673575" y="5546321"/>
            <a:ext cx="2901895" cy="440432"/>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en-US" altLang="zh-CN"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DOM</a:t>
            </a:r>
            <a:r>
              <a:rPr kumimoji="0"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操作在指令中实现</a:t>
            </a:r>
            <a:endParaRPr kumimoji="0" 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89" name="直接箭头连接符 88"/>
          <p:cNvCxnSpPr>
            <a:stCxn id="87" idx="0"/>
            <a:endCxn id="40" idx="2"/>
          </p:cNvCxnSpPr>
          <p:nvPr/>
        </p:nvCxnSpPr>
        <p:spPr bwMode="auto">
          <a:xfrm flipH="1" flipV="1">
            <a:off x="3118660" y="5344803"/>
            <a:ext cx="5863" cy="201518"/>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35714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322657"/>
            <a:ext cx="7632700" cy="514056"/>
          </a:xfrm>
        </p:spPr>
        <p:txBody>
          <a:bodyPr/>
          <a:lstStyle/>
          <a:p>
            <a:r>
              <a:rPr lang="zh-CN" altLang="en-US" sz="2400" dirty="0" smtClean="0">
                <a:latin typeface="微软雅黑" panose="020B0503020204020204" pitchFamily="34" charset="-122"/>
                <a:ea typeface="微软雅黑" panose="020B0503020204020204" pitchFamily="34" charset="-122"/>
              </a:rPr>
              <a:t>大型项目建议结构建议</a:t>
            </a:r>
            <a:endParaRPr lang="en-US" sz="2400" dirty="0">
              <a:latin typeface="微软雅黑" panose="020B0503020204020204" pitchFamily="34" charset="-122"/>
              <a:ea typeface="微软雅黑" panose="020B0503020204020204" pitchFamily="34" charset="-122"/>
            </a:endParaRPr>
          </a:p>
        </p:txBody>
      </p:sp>
      <p:sp>
        <p:nvSpPr>
          <p:cNvPr id="4" name="圆角矩形 3"/>
          <p:cNvSpPr/>
          <p:nvPr/>
        </p:nvSpPr>
        <p:spPr bwMode="auto">
          <a:xfrm>
            <a:off x="323528" y="936701"/>
            <a:ext cx="8636515" cy="5156595"/>
          </a:xfrm>
          <a:prstGeom prst="roundRect">
            <a:avLst>
              <a:gd name="adj" fmla="val 4133"/>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6" name="圆角矩形 5"/>
          <p:cNvSpPr/>
          <p:nvPr/>
        </p:nvSpPr>
        <p:spPr bwMode="auto">
          <a:xfrm>
            <a:off x="5256076" y="1501779"/>
            <a:ext cx="1090015" cy="324828"/>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公共服务</a:t>
            </a:r>
            <a:endParaRPr kumimoji="0" 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7" name="圆角矩形 6"/>
          <p:cNvSpPr/>
          <p:nvPr/>
        </p:nvSpPr>
        <p:spPr bwMode="auto">
          <a:xfrm>
            <a:off x="3494185" y="1500058"/>
            <a:ext cx="1090015" cy="324828"/>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sz="1400" dirty="0">
                <a:latin typeface="微软雅黑" panose="020B0503020204020204" pitchFamily="34" charset="-122"/>
                <a:ea typeface="微软雅黑" panose="020B0503020204020204" pitchFamily="34" charset="-122"/>
              </a:rPr>
              <a:t>父</a:t>
            </a:r>
            <a:r>
              <a:rPr lang="zh-CN" altLang="en-US" sz="1400" dirty="0" smtClean="0">
                <a:latin typeface="微软雅黑" panose="020B0503020204020204" pitchFamily="34" charset="-122"/>
                <a:ea typeface="微软雅黑" panose="020B0503020204020204" pitchFamily="34" charset="-122"/>
              </a:rPr>
              <a:t>级路由</a:t>
            </a:r>
            <a:endParaRPr kumimoji="0" 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圆角矩形 8"/>
          <p:cNvSpPr/>
          <p:nvPr/>
        </p:nvSpPr>
        <p:spPr bwMode="auto">
          <a:xfrm>
            <a:off x="2525704" y="2499229"/>
            <a:ext cx="1090015" cy="324828"/>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sz="1400" dirty="0" smtClean="0">
                <a:latin typeface="微软雅黑" panose="020B0503020204020204" pitchFamily="34" charset="-122"/>
                <a:ea typeface="微软雅黑" panose="020B0503020204020204" pitchFamily="34" charset="-122"/>
              </a:rPr>
              <a:t>子级路由</a:t>
            </a:r>
            <a:endParaRPr kumimoji="0" 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4594153" y="2495955"/>
            <a:ext cx="1090015" cy="324828"/>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sz="1400" dirty="0">
                <a:latin typeface="微软雅黑" panose="020B0503020204020204" pitchFamily="34" charset="-122"/>
                <a:ea typeface="微软雅黑" panose="020B0503020204020204" pitchFamily="34" charset="-122"/>
              </a:rPr>
              <a:t>子</a:t>
            </a:r>
            <a:r>
              <a:rPr lang="zh-CN" altLang="en-US" sz="1400" dirty="0" smtClean="0">
                <a:latin typeface="微软雅黑" panose="020B0503020204020204" pitchFamily="34" charset="-122"/>
                <a:ea typeface="微软雅黑" panose="020B0503020204020204" pitchFamily="34" charset="-122"/>
              </a:rPr>
              <a:t>级路由</a:t>
            </a:r>
            <a:endParaRPr kumimoji="0" 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1" name="圆角矩形 10"/>
          <p:cNvSpPr/>
          <p:nvPr/>
        </p:nvSpPr>
        <p:spPr bwMode="auto">
          <a:xfrm>
            <a:off x="6926169" y="1124745"/>
            <a:ext cx="1310188" cy="324828"/>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sz="1400" dirty="0">
                <a:latin typeface="微软雅黑" panose="020B0503020204020204" pitchFamily="34" charset="-122"/>
                <a:ea typeface="微软雅黑" panose="020B0503020204020204" pitchFamily="34" charset="-122"/>
              </a:rPr>
              <a:t>消息框</a:t>
            </a: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服务</a:t>
            </a:r>
            <a:endParaRPr kumimoji="0" 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2" name="圆角矩形 11"/>
          <p:cNvSpPr/>
          <p:nvPr/>
        </p:nvSpPr>
        <p:spPr bwMode="auto">
          <a:xfrm>
            <a:off x="6920563" y="1693920"/>
            <a:ext cx="1314653" cy="324828"/>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sz="1400" dirty="0">
                <a:latin typeface="微软雅黑" panose="020B0503020204020204" pitchFamily="34" charset="-122"/>
                <a:ea typeface="微软雅黑" panose="020B0503020204020204" pitchFamily="34" charset="-122"/>
              </a:rPr>
              <a:t>模态框</a:t>
            </a: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服务</a:t>
            </a:r>
            <a:endParaRPr kumimoji="0" 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14" name="直接箭头连接符 13"/>
          <p:cNvCxnSpPr>
            <a:stCxn id="11" idx="1"/>
            <a:endCxn id="6" idx="3"/>
          </p:cNvCxnSpPr>
          <p:nvPr/>
        </p:nvCxnSpPr>
        <p:spPr bwMode="auto">
          <a:xfrm flipH="1">
            <a:off x="6346091" y="1287159"/>
            <a:ext cx="580078" cy="377034"/>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6" name="直接箭头连接符 15"/>
          <p:cNvCxnSpPr>
            <a:stCxn id="12" idx="1"/>
            <a:endCxn id="6" idx="3"/>
          </p:cNvCxnSpPr>
          <p:nvPr/>
        </p:nvCxnSpPr>
        <p:spPr bwMode="auto">
          <a:xfrm flipH="1" flipV="1">
            <a:off x="6346091" y="1664193"/>
            <a:ext cx="574472" cy="192141"/>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 name="直接箭头连接符 17"/>
          <p:cNvCxnSpPr>
            <a:stCxn id="6" idx="1"/>
            <a:endCxn id="7" idx="3"/>
          </p:cNvCxnSpPr>
          <p:nvPr/>
        </p:nvCxnSpPr>
        <p:spPr bwMode="auto">
          <a:xfrm flipH="1" flipV="1">
            <a:off x="4584200" y="1662472"/>
            <a:ext cx="671876" cy="1721"/>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0" name="肘形连接符 19"/>
          <p:cNvCxnSpPr>
            <a:stCxn id="7" idx="2"/>
            <a:endCxn id="9" idx="0"/>
          </p:cNvCxnSpPr>
          <p:nvPr/>
        </p:nvCxnSpPr>
        <p:spPr bwMode="auto">
          <a:xfrm rot="5400000">
            <a:off x="3217782" y="1677817"/>
            <a:ext cx="674343" cy="968481"/>
          </a:xfrm>
          <a:prstGeom prst="bentConnector3">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2" name="肘形连接符 21"/>
          <p:cNvCxnSpPr>
            <a:stCxn id="7" idx="2"/>
            <a:endCxn id="10" idx="0"/>
          </p:cNvCxnSpPr>
          <p:nvPr/>
        </p:nvCxnSpPr>
        <p:spPr bwMode="auto">
          <a:xfrm rot="16200000" flipH="1">
            <a:off x="4253643" y="1610436"/>
            <a:ext cx="671069" cy="1099968"/>
          </a:xfrm>
          <a:prstGeom prst="bentConnector3">
            <a:avLst>
              <a:gd name="adj1" fmla="val 50000"/>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5" name="圆角矩形 24"/>
          <p:cNvSpPr/>
          <p:nvPr/>
        </p:nvSpPr>
        <p:spPr bwMode="auto">
          <a:xfrm>
            <a:off x="6961717" y="3731194"/>
            <a:ext cx="1316602" cy="324828"/>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业务逻辑</a:t>
            </a:r>
            <a:r>
              <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A</a:t>
            </a:r>
            <a:endParaRPr kumimoji="0" 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6" name="圆角矩形 25"/>
          <p:cNvSpPr/>
          <p:nvPr/>
        </p:nvSpPr>
        <p:spPr bwMode="auto">
          <a:xfrm>
            <a:off x="6965063" y="5002314"/>
            <a:ext cx="1316602" cy="324828"/>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业务逻辑</a:t>
            </a:r>
            <a:r>
              <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D</a:t>
            </a:r>
            <a:endParaRPr kumimoji="0" 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7" name="圆角矩形 26"/>
          <p:cNvSpPr/>
          <p:nvPr/>
        </p:nvSpPr>
        <p:spPr bwMode="auto">
          <a:xfrm>
            <a:off x="461421" y="4072920"/>
            <a:ext cx="1208062" cy="324828"/>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业务逻辑</a:t>
            </a:r>
            <a:r>
              <a:rPr lang="en-US" altLang="zh-CN" sz="1400" dirty="0">
                <a:latin typeface="微软雅黑" panose="020B0503020204020204" pitchFamily="34" charset="-122"/>
                <a:ea typeface="微软雅黑" panose="020B0503020204020204" pitchFamily="34" charset="-122"/>
              </a:rPr>
              <a:t>C</a:t>
            </a:r>
            <a:endParaRPr kumimoji="0" 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40" name="圆角矩形 39"/>
          <p:cNvSpPr/>
          <p:nvPr/>
        </p:nvSpPr>
        <p:spPr bwMode="auto">
          <a:xfrm>
            <a:off x="1835920" y="5515448"/>
            <a:ext cx="1262123" cy="324828"/>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UI</a:t>
            </a: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控制逻辑</a:t>
            </a:r>
            <a:endParaRPr kumimoji="0" 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41" name="圆角矩形 40"/>
          <p:cNvSpPr/>
          <p:nvPr/>
        </p:nvSpPr>
        <p:spPr bwMode="auto">
          <a:xfrm>
            <a:off x="503433" y="5508848"/>
            <a:ext cx="1262123" cy="324828"/>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数据初始化</a:t>
            </a:r>
            <a:endParaRPr kumimoji="0" 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43" name="圆角矩形 42"/>
          <p:cNvSpPr/>
          <p:nvPr/>
        </p:nvSpPr>
        <p:spPr bwMode="auto">
          <a:xfrm>
            <a:off x="3178070" y="5506061"/>
            <a:ext cx="1447655" cy="324828"/>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业务逻辑调用</a:t>
            </a:r>
            <a:endParaRPr kumimoji="0" 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45" name="肘形连接符 44"/>
          <p:cNvCxnSpPr>
            <a:stCxn id="42" idx="2"/>
            <a:endCxn id="41" idx="0"/>
          </p:cNvCxnSpPr>
          <p:nvPr/>
        </p:nvCxnSpPr>
        <p:spPr bwMode="auto">
          <a:xfrm rot="5400000">
            <a:off x="1354529" y="4396395"/>
            <a:ext cx="892419" cy="1332486"/>
          </a:xfrm>
          <a:prstGeom prst="bentConnector3">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7" name="肘形连接符 46"/>
          <p:cNvCxnSpPr/>
          <p:nvPr/>
        </p:nvCxnSpPr>
        <p:spPr bwMode="auto">
          <a:xfrm rot="16200000" flipH="1">
            <a:off x="2027134" y="5056551"/>
            <a:ext cx="899019" cy="1"/>
          </a:xfrm>
          <a:prstGeom prst="bentConnector3">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9" name="肘形连接符 48"/>
          <p:cNvCxnSpPr>
            <a:stCxn id="42" idx="2"/>
            <a:endCxn id="43" idx="0"/>
          </p:cNvCxnSpPr>
          <p:nvPr/>
        </p:nvCxnSpPr>
        <p:spPr bwMode="auto">
          <a:xfrm rot="16200000" flipH="1">
            <a:off x="2739623" y="4343786"/>
            <a:ext cx="889632" cy="1434917"/>
          </a:xfrm>
          <a:prstGeom prst="bentConnector3">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4" name="圆角矩形 33"/>
          <p:cNvSpPr/>
          <p:nvPr/>
        </p:nvSpPr>
        <p:spPr bwMode="auto">
          <a:xfrm>
            <a:off x="6920563" y="5534302"/>
            <a:ext cx="1416946" cy="324828"/>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定制数据加工</a:t>
            </a:r>
            <a:endParaRPr kumimoji="0" 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15" name="直接箭头连接符 14"/>
          <p:cNvCxnSpPr>
            <a:stCxn id="34" idx="0"/>
            <a:endCxn id="26" idx="2"/>
          </p:cNvCxnSpPr>
          <p:nvPr/>
        </p:nvCxnSpPr>
        <p:spPr bwMode="auto">
          <a:xfrm flipH="1" flipV="1">
            <a:off x="7623364" y="5327142"/>
            <a:ext cx="5672" cy="20716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2" name="圆角矩形 41"/>
          <p:cNvSpPr/>
          <p:nvPr/>
        </p:nvSpPr>
        <p:spPr bwMode="auto">
          <a:xfrm>
            <a:off x="1898171" y="4291601"/>
            <a:ext cx="1137619" cy="324828"/>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sz="1400" dirty="0">
                <a:latin typeface="微软雅黑" panose="020B0503020204020204" pitchFamily="34" charset="-122"/>
                <a:ea typeface="微软雅黑" panose="020B0503020204020204" pitchFamily="34" charset="-122"/>
              </a:rPr>
              <a:t>组合</a:t>
            </a:r>
            <a:r>
              <a:rPr lang="zh-CN" altLang="en-US" sz="1400" dirty="0" smtClean="0">
                <a:latin typeface="微软雅黑" panose="020B0503020204020204" pitchFamily="34" charset="-122"/>
                <a:ea typeface="微软雅黑" panose="020B0503020204020204" pitchFamily="34" charset="-122"/>
              </a:rPr>
              <a:t>视图</a:t>
            </a:r>
            <a:r>
              <a:rPr lang="en-US" altLang="zh-CN" sz="1400" dirty="0" smtClean="0">
                <a:latin typeface="微软雅黑" panose="020B0503020204020204" pitchFamily="34" charset="-122"/>
                <a:ea typeface="微软雅黑" panose="020B0503020204020204" pitchFamily="34" charset="-122"/>
              </a:rPr>
              <a:t>I</a:t>
            </a:r>
            <a:endParaRPr kumimoji="0" 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44" name="圆角矩形 43"/>
          <p:cNvSpPr/>
          <p:nvPr/>
        </p:nvSpPr>
        <p:spPr bwMode="auto">
          <a:xfrm>
            <a:off x="3367827" y="4283253"/>
            <a:ext cx="1298349" cy="324828"/>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sz="1400" dirty="0">
                <a:latin typeface="微软雅黑" panose="020B0503020204020204" pitchFamily="34" charset="-122"/>
                <a:ea typeface="微软雅黑" panose="020B0503020204020204" pitchFamily="34" charset="-122"/>
              </a:rPr>
              <a:t>组合</a:t>
            </a:r>
            <a:r>
              <a:rPr lang="zh-CN" altLang="en-US" sz="1400" dirty="0" smtClean="0">
                <a:latin typeface="微软雅黑" panose="020B0503020204020204" pitchFamily="34" charset="-122"/>
                <a:ea typeface="微软雅黑" panose="020B0503020204020204" pitchFamily="34" charset="-122"/>
              </a:rPr>
              <a:t>视图</a:t>
            </a:r>
            <a:r>
              <a:rPr lang="en-US" altLang="zh-CN" sz="1400" dirty="0" smtClean="0">
                <a:latin typeface="微软雅黑" panose="020B0503020204020204" pitchFamily="34" charset="-122"/>
                <a:ea typeface="微软雅黑" panose="020B0503020204020204" pitchFamily="34" charset="-122"/>
              </a:rPr>
              <a:t>II</a:t>
            </a:r>
            <a:endParaRPr kumimoji="0" 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38" name="肘形连接符 37"/>
          <p:cNvCxnSpPr>
            <a:stCxn id="9" idx="2"/>
            <a:endCxn id="42" idx="0"/>
          </p:cNvCxnSpPr>
          <p:nvPr/>
        </p:nvCxnSpPr>
        <p:spPr bwMode="auto">
          <a:xfrm rot="5400000">
            <a:off x="2035075" y="3255964"/>
            <a:ext cx="1467544" cy="603731"/>
          </a:xfrm>
          <a:prstGeom prst="bentConnector3">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6" name="肘形连接符 45"/>
          <p:cNvCxnSpPr>
            <a:stCxn id="9" idx="2"/>
            <a:endCxn id="44" idx="0"/>
          </p:cNvCxnSpPr>
          <p:nvPr/>
        </p:nvCxnSpPr>
        <p:spPr bwMode="auto">
          <a:xfrm rot="16200000" flipH="1">
            <a:off x="2814259" y="3080510"/>
            <a:ext cx="1459196" cy="946290"/>
          </a:xfrm>
          <a:prstGeom prst="bentConnector3">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3" name="圆角右箭头 62"/>
          <p:cNvSpPr/>
          <p:nvPr/>
        </p:nvSpPr>
        <p:spPr bwMode="auto">
          <a:xfrm rot="5400000">
            <a:off x="3432564" y="2956400"/>
            <a:ext cx="1266915" cy="783160"/>
          </a:xfrm>
          <a:prstGeom prst="bentArrow">
            <a:avLst>
              <a:gd name="adj1" fmla="val 15447"/>
              <a:gd name="adj2" fmla="val 19216"/>
              <a:gd name="adj3" fmla="val 19858"/>
              <a:gd name="adj4" fmla="val 42158"/>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64" name="文本框 63"/>
          <p:cNvSpPr txBox="1"/>
          <p:nvPr/>
        </p:nvSpPr>
        <p:spPr>
          <a:xfrm>
            <a:off x="708637" y="3369811"/>
            <a:ext cx="1526063" cy="307777"/>
          </a:xfrm>
          <a:prstGeom prst="rect">
            <a:avLst/>
          </a:prstGeom>
          <a:noFill/>
        </p:spPr>
        <p:txBody>
          <a:bodyPr wrap="square" rtlCol="0">
            <a:spAutoFit/>
          </a:bodyPr>
          <a:lstStyle/>
          <a:p>
            <a:r>
              <a:rPr lang="en-US" sz="1400" dirty="0" smtClean="0">
                <a:solidFill>
                  <a:srgbClr val="990000"/>
                </a:solidFill>
                <a:latin typeface="微软雅黑" panose="020B0503020204020204" pitchFamily="34" charset="-122"/>
                <a:ea typeface="微软雅黑" panose="020B0503020204020204" pitchFamily="34" charset="-122"/>
              </a:rPr>
              <a:t>$emit</a:t>
            </a:r>
            <a:r>
              <a:rPr lang="zh-CN" altLang="en-US" sz="1400" dirty="0" smtClean="0">
                <a:solidFill>
                  <a:srgbClr val="990000"/>
                </a:solidFill>
                <a:latin typeface="微软雅黑" panose="020B0503020204020204" pitchFamily="34" charset="-122"/>
                <a:ea typeface="微软雅黑" panose="020B0503020204020204" pitchFamily="34" charset="-122"/>
              </a:rPr>
              <a:t>上发消息</a:t>
            </a:r>
            <a:endParaRPr lang="en-US" sz="1400" dirty="0">
              <a:solidFill>
                <a:srgbClr val="990000"/>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4457602" y="3151099"/>
            <a:ext cx="2048788" cy="307777"/>
          </a:xfrm>
          <a:prstGeom prst="rect">
            <a:avLst/>
          </a:prstGeom>
          <a:noFill/>
        </p:spPr>
        <p:txBody>
          <a:bodyPr wrap="square" rtlCol="0">
            <a:spAutoFit/>
          </a:bodyPr>
          <a:lstStyle/>
          <a:p>
            <a:r>
              <a:rPr lang="en-US" sz="1400" dirty="0" smtClean="0">
                <a:solidFill>
                  <a:srgbClr val="990000"/>
                </a:solidFill>
                <a:latin typeface="微软雅黑" panose="020B0503020204020204" pitchFamily="34" charset="-122"/>
                <a:ea typeface="微软雅黑" panose="020B0503020204020204" pitchFamily="34" charset="-122"/>
              </a:rPr>
              <a:t>$</a:t>
            </a:r>
            <a:r>
              <a:rPr lang="en-US" altLang="zh-CN" sz="1400" dirty="0" smtClean="0">
                <a:solidFill>
                  <a:srgbClr val="990000"/>
                </a:solidFill>
                <a:latin typeface="微软雅黑" panose="020B0503020204020204" pitchFamily="34" charset="-122"/>
                <a:ea typeface="微软雅黑" panose="020B0503020204020204" pitchFamily="34" charset="-122"/>
              </a:rPr>
              <a:t>broadcast</a:t>
            </a:r>
            <a:r>
              <a:rPr lang="zh-CN" altLang="en-US" sz="1400" dirty="0">
                <a:solidFill>
                  <a:srgbClr val="990000"/>
                </a:solidFill>
                <a:latin typeface="微软雅黑" panose="020B0503020204020204" pitchFamily="34" charset="-122"/>
                <a:ea typeface="微软雅黑" panose="020B0503020204020204" pitchFamily="34" charset="-122"/>
              </a:rPr>
              <a:t>下</a:t>
            </a:r>
            <a:r>
              <a:rPr lang="zh-CN" altLang="en-US" sz="1400" dirty="0" smtClean="0">
                <a:solidFill>
                  <a:srgbClr val="990000"/>
                </a:solidFill>
                <a:latin typeface="微软雅黑" panose="020B0503020204020204" pitchFamily="34" charset="-122"/>
                <a:ea typeface="微软雅黑" panose="020B0503020204020204" pitchFamily="34" charset="-122"/>
              </a:rPr>
              <a:t>发消息</a:t>
            </a:r>
            <a:endParaRPr lang="en-US" sz="1400" dirty="0">
              <a:solidFill>
                <a:srgbClr val="990000"/>
              </a:solidFill>
              <a:latin typeface="微软雅黑" panose="020B0503020204020204" pitchFamily="34" charset="-122"/>
              <a:ea typeface="微软雅黑" panose="020B0503020204020204" pitchFamily="34" charset="-122"/>
            </a:endParaRPr>
          </a:p>
        </p:txBody>
      </p:sp>
      <p:sp>
        <p:nvSpPr>
          <p:cNvPr id="66" name="圆角右箭头 65"/>
          <p:cNvSpPr/>
          <p:nvPr/>
        </p:nvSpPr>
        <p:spPr bwMode="auto">
          <a:xfrm>
            <a:off x="2087610" y="2780320"/>
            <a:ext cx="453324" cy="1511282"/>
          </a:xfrm>
          <a:prstGeom prst="bentArrow">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14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67" name="文本框 66"/>
          <p:cNvSpPr txBox="1"/>
          <p:nvPr/>
        </p:nvSpPr>
        <p:spPr>
          <a:xfrm>
            <a:off x="1783827" y="2210043"/>
            <a:ext cx="1526063" cy="307777"/>
          </a:xfrm>
          <a:prstGeom prst="rect">
            <a:avLst/>
          </a:prstGeom>
          <a:noFill/>
        </p:spPr>
        <p:txBody>
          <a:bodyPr wrap="square" rtlCol="0">
            <a:spAutoFit/>
          </a:bodyPr>
          <a:lstStyle/>
          <a:p>
            <a:r>
              <a:rPr lang="en-US" sz="1400" dirty="0" smtClean="0">
                <a:solidFill>
                  <a:srgbClr val="990000"/>
                </a:solidFill>
                <a:latin typeface="微软雅黑" panose="020B0503020204020204" pitchFamily="34" charset="-122"/>
                <a:ea typeface="微软雅黑" panose="020B0503020204020204" pitchFamily="34" charset="-122"/>
              </a:rPr>
              <a:t>$</a:t>
            </a:r>
            <a:r>
              <a:rPr lang="en-US" altLang="zh-CN" sz="1400" dirty="0" smtClean="0">
                <a:solidFill>
                  <a:srgbClr val="990000"/>
                </a:solidFill>
                <a:latin typeface="微软雅黑" panose="020B0503020204020204" pitchFamily="34" charset="-122"/>
                <a:ea typeface="微软雅黑" panose="020B0503020204020204" pitchFamily="34" charset="-122"/>
              </a:rPr>
              <a:t>on</a:t>
            </a:r>
            <a:r>
              <a:rPr lang="zh-CN" altLang="en-US" sz="1400" dirty="0" smtClean="0">
                <a:solidFill>
                  <a:srgbClr val="990000"/>
                </a:solidFill>
                <a:latin typeface="微软雅黑" panose="020B0503020204020204" pitchFamily="34" charset="-122"/>
                <a:ea typeface="微软雅黑" panose="020B0503020204020204" pitchFamily="34" charset="-122"/>
              </a:rPr>
              <a:t>监听消息</a:t>
            </a:r>
            <a:endParaRPr lang="en-US" sz="1400" dirty="0">
              <a:solidFill>
                <a:srgbClr val="990000"/>
              </a:solidFill>
              <a:latin typeface="微软雅黑" panose="020B0503020204020204" pitchFamily="34" charset="-122"/>
              <a:ea typeface="微软雅黑" panose="020B0503020204020204" pitchFamily="34" charset="-122"/>
            </a:endParaRPr>
          </a:p>
        </p:txBody>
      </p:sp>
      <p:cxnSp>
        <p:nvCxnSpPr>
          <p:cNvPr id="76" name="肘形连接符 75"/>
          <p:cNvCxnSpPr>
            <a:stCxn id="51" idx="3"/>
            <a:endCxn id="42" idx="1"/>
          </p:cNvCxnSpPr>
          <p:nvPr/>
        </p:nvCxnSpPr>
        <p:spPr bwMode="auto">
          <a:xfrm flipV="1">
            <a:off x="1672699" y="4454015"/>
            <a:ext cx="225472" cy="278407"/>
          </a:xfrm>
          <a:prstGeom prst="bentConnector3">
            <a:avLst>
              <a:gd name="adj1" fmla="val 50000"/>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8" name="圆角矩形 47"/>
          <p:cNvSpPr/>
          <p:nvPr/>
        </p:nvSpPr>
        <p:spPr bwMode="auto">
          <a:xfrm>
            <a:off x="4927968" y="3910506"/>
            <a:ext cx="1512400" cy="324828"/>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业务逻辑指令</a:t>
            </a:r>
            <a:endParaRPr kumimoji="0" 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0" name="圆角矩形 49"/>
          <p:cNvSpPr/>
          <p:nvPr/>
        </p:nvSpPr>
        <p:spPr bwMode="auto">
          <a:xfrm>
            <a:off x="4042386" y="4027389"/>
            <a:ext cx="700260" cy="248547"/>
          </a:xfrm>
          <a:prstGeom prst="roundRect">
            <a:avLst>
              <a:gd name="adj" fmla="val 34464"/>
            </a:avLst>
          </a:prstGeom>
          <a:solidFill>
            <a:srgbClr val="777777"/>
          </a:solidFill>
          <a:ln>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lang="zh-CN" altLang="en-US" sz="900" dirty="0">
                <a:solidFill>
                  <a:schemeClr val="bg1"/>
                </a:solidFill>
                <a:latin typeface="微软雅黑" panose="020B0503020204020204" pitchFamily="34" charset="-122"/>
                <a:ea typeface="微软雅黑" panose="020B0503020204020204" pitchFamily="34" charset="-122"/>
              </a:rPr>
              <a:t>复杂</a:t>
            </a:r>
            <a:r>
              <a:rPr kumimoji="0" lang="zh-CN" altLang="en-US" sz="9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业务</a:t>
            </a:r>
            <a:endParaRPr kumimoji="0" lang="en-US" sz="9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51" name="圆角矩形 50"/>
          <p:cNvSpPr/>
          <p:nvPr/>
        </p:nvSpPr>
        <p:spPr bwMode="auto">
          <a:xfrm>
            <a:off x="411907" y="4570008"/>
            <a:ext cx="1260792" cy="324828"/>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en-US" altLang="zh-CN" sz="1400" dirty="0" smtClean="0">
                <a:latin typeface="微软雅黑" panose="020B0503020204020204" pitchFamily="34" charset="-122"/>
                <a:ea typeface="微软雅黑" panose="020B0503020204020204" pitchFamily="34" charset="-122"/>
              </a:rPr>
              <a:t>UI</a:t>
            </a:r>
            <a:r>
              <a:rPr lang="zh-CN" altLang="en-US" sz="1400" dirty="0" smtClean="0">
                <a:latin typeface="微软雅黑" panose="020B0503020204020204" pitchFamily="34" charset="-122"/>
                <a:ea typeface="微软雅黑" panose="020B0503020204020204" pitchFamily="34" charset="-122"/>
              </a:rPr>
              <a:t>视图</a:t>
            </a: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指令</a:t>
            </a:r>
            <a:endParaRPr kumimoji="0" 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52" name="肘形连接符 51"/>
          <p:cNvCxnSpPr>
            <a:stCxn id="27" idx="3"/>
            <a:endCxn id="42" idx="1"/>
          </p:cNvCxnSpPr>
          <p:nvPr/>
        </p:nvCxnSpPr>
        <p:spPr bwMode="auto">
          <a:xfrm>
            <a:off x="1669483" y="4235334"/>
            <a:ext cx="228688" cy="218681"/>
          </a:xfrm>
          <a:prstGeom prst="bentConnector3">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71" name="圆角矩形 70"/>
          <p:cNvSpPr/>
          <p:nvPr/>
        </p:nvSpPr>
        <p:spPr bwMode="auto">
          <a:xfrm>
            <a:off x="4934452" y="4379702"/>
            <a:ext cx="1512400" cy="324828"/>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业务逻辑指令</a:t>
            </a:r>
            <a:endParaRPr kumimoji="0" 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72" name="圆角矩形 71"/>
          <p:cNvSpPr/>
          <p:nvPr/>
        </p:nvSpPr>
        <p:spPr bwMode="auto">
          <a:xfrm>
            <a:off x="4934453" y="4993746"/>
            <a:ext cx="1512400" cy="324828"/>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sz="1400" dirty="0" smtClean="0">
                <a:latin typeface="微软雅黑" panose="020B0503020204020204" pitchFamily="34" charset="-122"/>
                <a:ea typeface="微软雅黑" panose="020B0503020204020204" pitchFamily="34" charset="-122"/>
              </a:rPr>
              <a:t>模板</a:t>
            </a: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生成服务</a:t>
            </a:r>
            <a:endParaRPr kumimoji="0" 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75" name="圆角矩形 74"/>
          <p:cNvSpPr/>
          <p:nvPr/>
        </p:nvSpPr>
        <p:spPr bwMode="auto">
          <a:xfrm>
            <a:off x="461421" y="3825964"/>
            <a:ext cx="700260" cy="248547"/>
          </a:xfrm>
          <a:prstGeom prst="roundRect">
            <a:avLst>
              <a:gd name="adj" fmla="val 34464"/>
            </a:avLst>
          </a:prstGeom>
          <a:solidFill>
            <a:srgbClr val="777777"/>
          </a:solidFill>
          <a:ln>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lang="zh-CN" altLang="en-US" sz="900" dirty="0">
                <a:solidFill>
                  <a:schemeClr val="bg1"/>
                </a:solidFill>
                <a:latin typeface="微软雅黑" panose="020B0503020204020204" pitchFamily="34" charset="-122"/>
                <a:ea typeface="微软雅黑" panose="020B0503020204020204" pitchFamily="34" charset="-122"/>
              </a:rPr>
              <a:t>简单</a:t>
            </a:r>
            <a:r>
              <a:rPr kumimoji="0" lang="zh-CN" altLang="en-US" sz="9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业务</a:t>
            </a:r>
            <a:endParaRPr kumimoji="0" lang="en-US" sz="9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81" name="圆角矩形 80"/>
          <p:cNvSpPr/>
          <p:nvPr/>
        </p:nvSpPr>
        <p:spPr bwMode="auto">
          <a:xfrm>
            <a:off x="6961717" y="4204340"/>
            <a:ext cx="1316602" cy="324828"/>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业务逻辑</a:t>
            </a:r>
            <a:r>
              <a:rPr lang="en-US" altLang="zh-CN" sz="1400" dirty="0">
                <a:latin typeface="微软雅黑" panose="020B0503020204020204" pitchFamily="34" charset="-122"/>
                <a:ea typeface="微软雅黑" panose="020B0503020204020204" pitchFamily="34" charset="-122"/>
              </a:rPr>
              <a:t>B</a:t>
            </a:r>
            <a:endParaRPr kumimoji="0" 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83" name="肘形连接符 82"/>
          <p:cNvCxnSpPr>
            <a:stCxn id="48" idx="1"/>
            <a:endCxn id="44" idx="3"/>
          </p:cNvCxnSpPr>
          <p:nvPr/>
        </p:nvCxnSpPr>
        <p:spPr bwMode="auto">
          <a:xfrm rot="10800000" flipV="1">
            <a:off x="4666176" y="4072919"/>
            <a:ext cx="261792" cy="372747"/>
          </a:xfrm>
          <a:prstGeom prst="bentConnector3">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85" name="肘形连接符 84"/>
          <p:cNvCxnSpPr>
            <a:stCxn id="71" idx="1"/>
            <a:endCxn id="44" idx="3"/>
          </p:cNvCxnSpPr>
          <p:nvPr/>
        </p:nvCxnSpPr>
        <p:spPr bwMode="auto">
          <a:xfrm rot="10800000">
            <a:off x="4666176" y="4445668"/>
            <a:ext cx="268276" cy="96449"/>
          </a:xfrm>
          <a:prstGeom prst="bentConnector3">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87" name="肘形连接符 86"/>
          <p:cNvCxnSpPr>
            <a:stCxn id="72" idx="1"/>
            <a:endCxn id="44" idx="3"/>
          </p:cNvCxnSpPr>
          <p:nvPr/>
        </p:nvCxnSpPr>
        <p:spPr bwMode="auto">
          <a:xfrm rot="10800000">
            <a:off x="4666177" y="4445668"/>
            <a:ext cx="268277" cy="710493"/>
          </a:xfrm>
          <a:prstGeom prst="bentConnector3">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88" name="圆角矩形 87"/>
          <p:cNvSpPr/>
          <p:nvPr/>
        </p:nvSpPr>
        <p:spPr bwMode="auto">
          <a:xfrm>
            <a:off x="6896672" y="3223341"/>
            <a:ext cx="1446691" cy="324828"/>
          </a:xfrm>
          <a:prstGeom prst="roundRect">
            <a:avLst>
              <a:gd name="adj" fmla="val 1429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sz="1400" dirty="0">
                <a:latin typeface="微软雅黑" panose="020B0503020204020204" pitchFamily="34" charset="-122"/>
                <a:ea typeface="微软雅黑" panose="020B0503020204020204" pitchFamily="34" charset="-122"/>
              </a:rPr>
              <a:t>定制</a:t>
            </a: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数据加工</a:t>
            </a:r>
            <a:endParaRPr kumimoji="0" 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cxnSp>
        <p:nvCxnSpPr>
          <p:cNvPr id="93" name="肘形连接符 92"/>
          <p:cNvCxnSpPr>
            <a:stCxn id="88" idx="2"/>
            <a:endCxn id="25" idx="0"/>
          </p:cNvCxnSpPr>
          <p:nvPr/>
        </p:nvCxnSpPr>
        <p:spPr bwMode="auto">
          <a:xfrm rot="5400000">
            <a:off x="7528506" y="3639681"/>
            <a:ext cx="183025" cy="12700"/>
          </a:xfrm>
          <a:prstGeom prst="bentConnector3">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96" name="肘形连接符 95"/>
          <p:cNvCxnSpPr>
            <a:stCxn id="25" idx="1"/>
            <a:endCxn id="48" idx="3"/>
          </p:cNvCxnSpPr>
          <p:nvPr/>
        </p:nvCxnSpPr>
        <p:spPr bwMode="auto">
          <a:xfrm rot="10800000" flipV="1">
            <a:off x="6440369" y="3893608"/>
            <a:ext cx="521349" cy="179312"/>
          </a:xfrm>
          <a:prstGeom prst="bentConnector3">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98" name="肘形连接符 97"/>
          <p:cNvCxnSpPr>
            <a:stCxn id="81" idx="1"/>
            <a:endCxn id="48" idx="3"/>
          </p:cNvCxnSpPr>
          <p:nvPr/>
        </p:nvCxnSpPr>
        <p:spPr bwMode="auto">
          <a:xfrm rot="10800000">
            <a:off x="6440369" y="4072920"/>
            <a:ext cx="521349" cy="293834"/>
          </a:xfrm>
          <a:prstGeom prst="bentConnector3">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00" name="肘形连接符 99"/>
          <p:cNvCxnSpPr>
            <a:stCxn id="26" idx="1"/>
            <a:endCxn id="71" idx="3"/>
          </p:cNvCxnSpPr>
          <p:nvPr/>
        </p:nvCxnSpPr>
        <p:spPr bwMode="auto">
          <a:xfrm rot="10800000">
            <a:off x="6446853" y="4542116"/>
            <a:ext cx="518211" cy="622612"/>
          </a:xfrm>
          <a:prstGeom prst="bentConnector3">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884996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p:txBody>
          <a:bodyPr/>
          <a:lstStyle/>
          <a:p>
            <a:pPr eaLnBrk="1" hangingPunct="1"/>
            <a:r>
              <a:rPr lang="en-US" altLang="zh-CN" dirty="0" smtClean="0">
                <a:latin typeface="微软雅黑" panose="020B0503020204020204" pitchFamily="34" charset="-122"/>
                <a:ea typeface="微软雅黑" panose="020B0503020204020204" pitchFamily="34" charset="-122"/>
              </a:rPr>
              <a:t>1.Controller</a:t>
            </a:r>
            <a:r>
              <a:rPr lang="zh-CN" altLang="en-US" dirty="0" smtClean="0">
                <a:latin typeface="微软雅黑" panose="020B0503020204020204" pitchFamily="34" charset="-122"/>
                <a:ea typeface="微软雅黑" panose="020B0503020204020204" pitchFamily="34" charset="-122"/>
              </a:rPr>
              <a:t>是怎么胖起来的？</a:t>
            </a:r>
            <a:endParaRPr lang="en-US" altLang="zh-CN" dirty="0" smtClean="0">
              <a:latin typeface="微软雅黑" panose="020B0503020204020204" pitchFamily="34" charset="-122"/>
              <a:ea typeface="微软雅黑" panose="020B0503020204020204" pitchFamily="34" charset="-122"/>
            </a:endParaRPr>
          </a:p>
          <a:p>
            <a:pPr eaLnBrk="1" hangingPunct="1"/>
            <a:r>
              <a:rPr lang="en-US" altLang="zh-CN" dirty="0" smtClean="0">
                <a:latin typeface="微软雅黑" panose="020B0503020204020204" pitchFamily="34" charset="-122"/>
                <a:ea typeface="微软雅黑" panose="020B0503020204020204" pitchFamily="34" charset="-122"/>
              </a:rPr>
              <a:t>2.Controller</a:t>
            </a:r>
            <a:r>
              <a:rPr lang="zh-CN" altLang="en-US" dirty="0" smtClean="0">
                <a:latin typeface="微软雅黑" panose="020B0503020204020204" pitchFamily="34" charset="-122"/>
                <a:ea typeface="微软雅黑" panose="020B0503020204020204" pitchFamily="34" charset="-122"/>
              </a:rPr>
              <a:t>的职责定位</a:t>
            </a:r>
            <a:endParaRPr lang="en-US" altLang="zh-CN" dirty="0" smtClean="0">
              <a:latin typeface="微软雅黑" panose="020B0503020204020204" pitchFamily="34" charset="-122"/>
              <a:ea typeface="微软雅黑" panose="020B0503020204020204" pitchFamily="34" charset="-122"/>
            </a:endParaRPr>
          </a:p>
          <a:p>
            <a:pPr eaLnBrk="1" hangingPunct="1"/>
            <a:r>
              <a:rPr lang="en-US" altLang="zh-CN" dirty="0" smtClean="0">
                <a:latin typeface="微软雅黑" panose="020B0503020204020204" pitchFamily="34" charset="-122"/>
                <a:ea typeface="微软雅黑" panose="020B0503020204020204" pitchFamily="34" charset="-122"/>
              </a:rPr>
              <a:t>3.Controller</a:t>
            </a:r>
            <a:r>
              <a:rPr lang="zh-CN" altLang="en-US" dirty="0">
                <a:latin typeface="微软雅黑" panose="020B0503020204020204" pitchFamily="34" charset="-122"/>
                <a:ea typeface="微软雅黑" panose="020B0503020204020204" pitchFamily="34" charset="-122"/>
              </a:rPr>
              <a:t>重组</a:t>
            </a:r>
            <a:r>
              <a:rPr lang="en-US" altLang="zh-CN"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命名</a:t>
            </a:r>
            <a:r>
              <a:rPr lang="zh-CN" altLang="en-US" dirty="0" smtClean="0">
                <a:latin typeface="微软雅黑" panose="020B0503020204020204" pitchFamily="34" charset="-122"/>
                <a:ea typeface="微软雅黑" panose="020B0503020204020204" pitchFamily="34" charset="-122"/>
              </a:rPr>
              <a:t>组合视图</a:t>
            </a:r>
            <a:endParaRPr lang="en-US" altLang="zh-CN" dirty="0" smtClean="0">
              <a:latin typeface="微软雅黑" panose="020B0503020204020204" pitchFamily="34" charset="-122"/>
              <a:ea typeface="微软雅黑" panose="020B0503020204020204" pitchFamily="34" charset="-122"/>
            </a:endParaRPr>
          </a:p>
          <a:p>
            <a:pPr eaLnBrk="1" hangingPunct="1"/>
            <a:r>
              <a:rPr lang="en-US" altLang="zh-CN" dirty="0" smtClean="0">
                <a:latin typeface="微软雅黑" panose="020B0503020204020204" pitchFamily="34" charset="-122"/>
                <a:ea typeface="微软雅黑" panose="020B0503020204020204" pitchFamily="34" charset="-122"/>
              </a:rPr>
              <a:t>4.Controller</a:t>
            </a:r>
            <a:r>
              <a:rPr lang="zh-CN" altLang="en-US" dirty="0">
                <a:latin typeface="微软雅黑" panose="020B0503020204020204" pitchFamily="34" charset="-122"/>
                <a:ea typeface="微软雅黑" panose="020B0503020204020204" pitchFamily="34" charset="-122"/>
              </a:rPr>
              <a:t>重组</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少管闲事</a:t>
            </a:r>
            <a:endParaRPr lang="en-US" altLang="zh-CN" dirty="0" smtClean="0">
              <a:latin typeface="微软雅黑" panose="020B0503020204020204" pitchFamily="34" charset="-122"/>
              <a:ea typeface="微软雅黑" panose="020B0503020204020204" pitchFamily="34" charset="-122"/>
            </a:endParaRPr>
          </a:p>
          <a:p>
            <a:pPr eaLnBrk="1" hangingPunct="1"/>
            <a:r>
              <a:rPr lang="en-US" altLang="zh-CN" dirty="0" smtClean="0">
                <a:latin typeface="微软雅黑" panose="020B0503020204020204" pitchFamily="34" charset="-122"/>
                <a:ea typeface="微软雅黑" panose="020B0503020204020204" pitchFamily="34" charset="-122"/>
              </a:rPr>
              <a:t>5.Controller</a:t>
            </a:r>
            <a:r>
              <a:rPr lang="zh-CN" altLang="en-US" dirty="0">
                <a:latin typeface="微软雅黑" panose="020B0503020204020204" pitchFamily="34" charset="-122"/>
                <a:ea typeface="微软雅黑" panose="020B0503020204020204" pitchFamily="34" charset="-122"/>
              </a:rPr>
              <a:t>重组</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面向对象</a:t>
            </a:r>
            <a:endParaRPr lang="en-US" altLang="zh-CN" dirty="0" smtClean="0">
              <a:latin typeface="微软雅黑" panose="020B0503020204020204" pitchFamily="34" charset="-122"/>
              <a:ea typeface="微软雅黑" panose="020B0503020204020204" pitchFamily="34" charset="-122"/>
            </a:endParaRPr>
          </a:p>
          <a:p>
            <a:pPr eaLnBrk="1" hangingPunct="1"/>
            <a:r>
              <a:rPr lang="en-US" altLang="zh-CN" dirty="0" smtClean="0">
                <a:latin typeface="微软雅黑" panose="020B0503020204020204" pitchFamily="34" charset="-122"/>
                <a:ea typeface="微软雅黑" panose="020B0503020204020204" pitchFamily="34" charset="-122"/>
              </a:rPr>
              <a:t>6.</a:t>
            </a:r>
            <a:r>
              <a:rPr lang="zh-CN" altLang="en-US" dirty="0" smtClean="0">
                <a:latin typeface="微软雅黑" panose="020B0503020204020204" pitchFamily="34" charset="-122"/>
                <a:ea typeface="微软雅黑" panose="020B0503020204020204" pitchFamily="34" charset="-122"/>
              </a:rPr>
              <a:t>思考：</a:t>
            </a:r>
            <a:r>
              <a:rPr lang="en-US" altLang="zh-CN" dirty="0" smtClean="0">
                <a:latin typeface="微软雅黑" panose="020B0503020204020204" pitchFamily="34" charset="-122"/>
                <a:ea typeface="微软雅黑" panose="020B0503020204020204" pitchFamily="34" charset="-122"/>
              </a:rPr>
              <a:t>stage2</a:t>
            </a:r>
            <a:r>
              <a:rPr lang="zh-CN" altLang="en-US" dirty="0" smtClean="0">
                <a:latin typeface="微软雅黑" panose="020B0503020204020204" pitchFamily="34" charset="-122"/>
                <a:ea typeface="微软雅黑" panose="020B0503020204020204" pitchFamily="34" charset="-122"/>
              </a:rPr>
              <a:t>阶段代码的优化点</a:t>
            </a:r>
            <a:endParaRPr lang="en-US" altLang="zh-CN" dirty="0" smtClean="0">
              <a:latin typeface="微软雅黑" panose="020B0503020204020204" pitchFamily="34" charset="-122"/>
              <a:ea typeface="微软雅黑" panose="020B0503020204020204" pitchFamily="34" charset="-122"/>
            </a:endParaRPr>
          </a:p>
          <a:p>
            <a:pPr eaLnBrk="1" hangingPunct="1"/>
            <a:r>
              <a:rPr lang="en-US" altLang="zh-CN" dirty="0">
                <a:latin typeface="微软雅黑" panose="020B0503020204020204" pitchFamily="34" charset="-122"/>
                <a:ea typeface="微软雅黑" panose="020B0503020204020204" pitchFamily="34" charset="-122"/>
              </a:rPr>
              <a:t>7</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示例代码说明</a:t>
            </a:r>
          </a:p>
        </p:txBody>
      </p:sp>
      <p:sp>
        <p:nvSpPr>
          <p:cNvPr id="13315" name="矩形 23"/>
          <p:cNvSpPr txBox="1">
            <a:spLocks noChangeArrowheads="1"/>
          </p:cNvSpPr>
          <p:nvPr/>
        </p:nvSpPr>
        <p:spPr bwMode="auto">
          <a:xfrm>
            <a:off x="755650" y="655638"/>
            <a:ext cx="76327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80152" bIns="0" anchor="ctr">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4500" b="1">
                <a:solidFill>
                  <a:srgbClr val="990000"/>
                </a:solidFill>
                <a:latin typeface="FrutigerNext LT Medium" pitchFamily="34" charset="0"/>
                <a:ea typeface="黑体" pitchFamily="49" charset="-122"/>
              </a:rPr>
              <a:t>目录</a:t>
            </a:r>
          </a:p>
        </p:txBody>
      </p:sp>
    </p:spTree>
  </p:cSld>
  <p:clrMapOvr>
    <a:masterClrMapping/>
  </p:clrMapOvr>
  <p:transition advClick="0" advTm="8000">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Controller</a:t>
            </a:r>
            <a:r>
              <a:rPr lang="zh-CN" altLang="en-US" dirty="0" smtClean="0"/>
              <a:t>的处境</a:t>
            </a:r>
            <a:endParaRPr 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650" y="1196975"/>
            <a:ext cx="6048672" cy="3492252"/>
          </a:xfrm>
          <a:prstGeom prst="rect">
            <a:avLst/>
          </a:prstGeom>
        </p:spPr>
      </p:pic>
    </p:spTree>
    <p:extLst>
      <p:ext uri="{BB962C8B-B14F-4D97-AF65-F5344CB8AC3E}">
        <p14:creationId xmlns:p14="http://schemas.microsoft.com/office/powerpoint/2010/main" val="32697717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smtClean="0"/>
              <a:t>1.Controller</a:t>
            </a:r>
            <a:r>
              <a:rPr lang="zh-CN" altLang="en-US" dirty="0"/>
              <a:t>是怎么胖起来</a:t>
            </a:r>
            <a:r>
              <a:rPr lang="zh-CN" altLang="en-US" dirty="0" smtClean="0"/>
              <a:t>的</a:t>
            </a:r>
            <a:r>
              <a:rPr lang="en-US" altLang="zh-CN" dirty="0" smtClean="0"/>
              <a:t>?</a:t>
            </a:r>
            <a:endParaRPr lang="zh-CN" altLang="en-US" dirty="0" smtClean="0"/>
          </a:p>
        </p:txBody>
      </p:sp>
      <p:graphicFrame>
        <p:nvGraphicFramePr>
          <p:cNvPr id="3" name="内容占位符 2"/>
          <p:cNvGraphicFramePr>
            <a:graphicFrameLocks noGrp="1"/>
          </p:cNvGraphicFramePr>
          <p:nvPr>
            <p:ph idx="1"/>
            <p:extLst>
              <p:ext uri="{D42A27DB-BD31-4B8C-83A1-F6EECF244321}">
                <p14:modId xmlns:p14="http://schemas.microsoft.com/office/powerpoint/2010/main" val="3929145226"/>
              </p:ext>
            </p:extLst>
          </p:nvPr>
        </p:nvGraphicFramePr>
        <p:xfrm>
          <a:off x="755650" y="1484784"/>
          <a:ext cx="7632700" cy="4194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advClick="0" advTm="8000">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a:t>2</a:t>
            </a:r>
            <a:r>
              <a:rPr lang="en-US" altLang="zh-CN" dirty="0" smtClean="0"/>
              <a:t>. </a:t>
            </a:r>
            <a:r>
              <a:rPr lang="en-US" altLang="zh-CN" dirty="0"/>
              <a:t>Controller</a:t>
            </a:r>
            <a:r>
              <a:rPr lang="zh-CN" altLang="en-US" dirty="0"/>
              <a:t>的职责</a:t>
            </a:r>
            <a:r>
              <a:rPr lang="zh-CN" altLang="en-US" dirty="0" smtClean="0"/>
              <a:t>定位</a:t>
            </a:r>
          </a:p>
        </p:txBody>
      </p:sp>
      <p:graphicFrame>
        <p:nvGraphicFramePr>
          <p:cNvPr id="2" name="内容占位符 1"/>
          <p:cNvGraphicFramePr>
            <a:graphicFrameLocks noGrp="1"/>
          </p:cNvGraphicFramePr>
          <p:nvPr>
            <p:ph idx="1"/>
            <p:extLst>
              <p:ext uri="{D42A27DB-BD31-4B8C-83A1-F6EECF244321}">
                <p14:modId xmlns:p14="http://schemas.microsoft.com/office/powerpoint/2010/main" val="3612504141"/>
              </p:ext>
            </p:extLst>
          </p:nvPr>
        </p:nvGraphicFramePr>
        <p:xfrm>
          <a:off x="755650" y="1340768"/>
          <a:ext cx="7992814" cy="4194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8679666"/>
      </p:ext>
    </p:extLst>
  </p:cSld>
  <p:clrMapOvr>
    <a:masterClrMapping/>
  </p:clrMapOvr>
  <p:transition advClick="0" advTm="8000">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smtClean="0"/>
              <a:t>3.Controller</a:t>
            </a:r>
            <a:r>
              <a:rPr lang="zh-CN" altLang="en-US" dirty="0"/>
              <a:t>重组</a:t>
            </a:r>
            <a:r>
              <a:rPr lang="en-US" altLang="zh-CN" dirty="0" smtClean="0"/>
              <a:t>-</a:t>
            </a:r>
            <a:r>
              <a:rPr lang="zh-CN" altLang="en-US" dirty="0"/>
              <a:t>命名</a:t>
            </a:r>
            <a:r>
              <a:rPr lang="zh-CN" altLang="en-US" dirty="0" smtClean="0"/>
              <a:t>组合</a:t>
            </a:r>
            <a:r>
              <a:rPr lang="zh-CN" altLang="en-US" dirty="0"/>
              <a:t>视图</a:t>
            </a:r>
            <a:endParaRPr lang="en-US" altLang="zh-CN" dirty="0"/>
          </a:p>
        </p:txBody>
      </p:sp>
      <p:graphicFrame>
        <p:nvGraphicFramePr>
          <p:cNvPr id="2" name="内容占位符 1"/>
          <p:cNvGraphicFramePr>
            <a:graphicFrameLocks noGrp="1"/>
          </p:cNvGraphicFramePr>
          <p:nvPr>
            <p:ph idx="1"/>
            <p:extLst>
              <p:ext uri="{D42A27DB-BD31-4B8C-83A1-F6EECF244321}">
                <p14:modId xmlns:p14="http://schemas.microsoft.com/office/powerpoint/2010/main" val="461489835"/>
              </p:ext>
            </p:extLst>
          </p:nvPr>
        </p:nvGraphicFramePr>
        <p:xfrm>
          <a:off x="755650" y="980728"/>
          <a:ext cx="7632700" cy="4194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圆角矩形标注 2"/>
          <p:cNvSpPr/>
          <p:nvPr/>
        </p:nvSpPr>
        <p:spPr bwMode="auto">
          <a:xfrm>
            <a:off x="5724128" y="1484784"/>
            <a:ext cx="2808312" cy="792088"/>
          </a:xfrm>
          <a:prstGeom prst="wedgeRoundRectCallout">
            <a:avLst>
              <a:gd name="adj1" fmla="val -57110"/>
              <a:gd name="adj2" fmla="val -19931"/>
              <a:gd name="adj3" fmla="val 16667"/>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800" b="0" i="0" u="none" strike="noStrike" cap="none" normalizeH="0" baseline="0" dirty="0" smtClean="0">
                <a:ln>
                  <a:noFill/>
                </a:ln>
                <a:solidFill>
                  <a:schemeClr val="tx1"/>
                </a:solidFill>
                <a:effectLst/>
                <a:latin typeface="Arial" charset="0"/>
                <a:ea typeface="宋体" charset="-122"/>
              </a:rPr>
              <a:t>负责提供基础服务能力</a:t>
            </a:r>
            <a:endParaRPr kumimoji="0" lang="en-US" altLang="zh-CN" sz="1800" b="0" i="0" u="none" strike="noStrike" cap="none" normalizeH="0" baseline="0" dirty="0" smtClean="0">
              <a:ln>
                <a:noFill/>
              </a:ln>
              <a:solidFill>
                <a:schemeClr val="tx1"/>
              </a:solidFill>
              <a:effectLst/>
              <a:latin typeface="Arial" charset="0"/>
              <a:ea typeface="宋体" charset="-122"/>
            </a:endParaRPr>
          </a:p>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dirty="0" smtClean="0">
                <a:latin typeface="Arial" charset="0"/>
                <a:ea typeface="宋体" charset="-122"/>
              </a:rPr>
              <a:t>公共能力注入</a:t>
            </a:r>
            <a:endParaRPr kumimoji="0" lang="en-US" sz="1800" b="0" i="0" u="none" strike="noStrike" cap="none" normalizeH="0" baseline="0" dirty="0" smtClean="0">
              <a:ln>
                <a:noFill/>
              </a:ln>
              <a:solidFill>
                <a:schemeClr val="tx1"/>
              </a:solidFill>
              <a:effectLst/>
              <a:latin typeface="Arial" charset="0"/>
              <a:ea typeface="宋体" charset="-122"/>
            </a:endParaRPr>
          </a:p>
        </p:txBody>
      </p:sp>
      <p:sp>
        <p:nvSpPr>
          <p:cNvPr id="6" name="圆角矩形标注 5"/>
          <p:cNvSpPr/>
          <p:nvPr/>
        </p:nvSpPr>
        <p:spPr bwMode="auto">
          <a:xfrm>
            <a:off x="3779912" y="4653136"/>
            <a:ext cx="2304256" cy="1025824"/>
          </a:xfrm>
          <a:prstGeom prst="wedgeRoundRectCallout">
            <a:avLst>
              <a:gd name="adj1" fmla="val -19473"/>
              <a:gd name="adj2" fmla="val -63841"/>
              <a:gd name="adj3" fmla="val 16667"/>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dirty="0" smtClean="0">
                <a:latin typeface="Arial" charset="0"/>
                <a:ea typeface="宋体" charset="-122"/>
              </a:rPr>
              <a:t>提供交互逻辑</a:t>
            </a:r>
            <a:endParaRPr lang="en-US" altLang="zh-CN" dirty="0" smtClean="0">
              <a:latin typeface="Arial" charset="0"/>
              <a:ea typeface="宋体" charset="-122"/>
            </a:endParaRPr>
          </a:p>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lang="zh-CN" altLang="en-US" dirty="0" smtClean="0">
                <a:latin typeface="Arial" charset="0"/>
                <a:ea typeface="宋体" charset="-122"/>
              </a:rPr>
              <a:t>剥离业务逻辑</a:t>
            </a:r>
            <a:endParaRPr lang="en-US" altLang="zh-CN" dirty="0" smtClean="0">
              <a:latin typeface="Arial" charset="0"/>
              <a:ea typeface="宋体" charset="-122"/>
            </a:endParaRPr>
          </a:p>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r>
              <a:rPr kumimoji="0" lang="zh-CN" altLang="en-US" sz="1800" b="0" i="0" u="none" strike="noStrike" cap="none" normalizeH="0" baseline="0" dirty="0" smtClean="0">
                <a:ln>
                  <a:noFill/>
                </a:ln>
                <a:solidFill>
                  <a:schemeClr val="tx1"/>
                </a:solidFill>
                <a:effectLst/>
                <a:latin typeface="Arial" charset="0"/>
                <a:ea typeface="宋体" charset="-122"/>
              </a:rPr>
              <a:t>提供</a:t>
            </a:r>
            <a:r>
              <a:rPr kumimoji="0" lang="en-US" altLang="zh-CN" sz="1800" b="0" i="0" u="none" strike="noStrike" cap="none" normalizeH="0" baseline="0" dirty="0" smtClean="0">
                <a:ln>
                  <a:noFill/>
                </a:ln>
                <a:solidFill>
                  <a:schemeClr val="tx1"/>
                </a:solidFill>
                <a:effectLst/>
                <a:latin typeface="Arial" charset="0"/>
                <a:ea typeface="宋体" charset="-122"/>
              </a:rPr>
              <a:t>UI</a:t>
            </a:r>
            <a:r>
              <a:rPr kumimoji="0" lang="zh-CN" altLang="en-US" sz="1800" b="0" i="0" u="none" strike="noStrike" cap="none" normalizeH="0" baseline="0" dirty="0" smtClean="0">
                <a:ln>
                  <a:noFill/>
                </a:ln>
                <a:solidFill>
                  <a:schemeClr val="tx1"/>
                </a:solidFill>
                <a:effectLst/>
                <a:latin typeface="Arial" charset="0"/>
                <a:ea typeface="宋体" charset="-122"/>
              </a:rPr>
              <a:t>初始化数据</a:t>
            </a:r>
            <a:endParaRPr kumimoji="0" lang="en-US" sz="1800" b="0" i="0" u="none" strike="noStrike" cap="none" normalizeH="0" baseline="0" dirty="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795467981"/>
      </p:ext>
    </p:extLst>
  </p:cSld>
  <p:clrMapOvr>
    <a:masterClrMapping/>
  </p:clrMapOvr>
  <p:transition advClick="0" advTm="8000">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smtClean="0"/>
              <a:t>4.Controller</a:t>
            </a:r>
            <a:r>
              <a:rPr lang="zh-CN" altLang="en-US" dirty="0"/>
              <a:t>重组</a:t>
            </a:r>
            <a:r>
              <a:rPr lang="en-US" altLang="zh-CN" dirty="0" smtClean="0"/>
              <a:t>-</a:t>
            </a:r>
            <a:r>
              <a:rPr lang="zh-CN" altLang="en-US" dirty="0" smtClean="0"/>
              <a:t>少管闲事</a:t>
            </a:r>
          </a:p>
        </p:txBody>
      </p:sp>
      <p:graphicFrame>
        <p:nvGraphicFramePr>
          <p:cNvPr id="2" name="内容占位符 1"/>
          <p:cNvGraphicFramePr>
            <a:graphicFrameLocks noGrp="1"/>
          </p:cNvGraphicFramePr>
          <p:nvPr>
            <p:ph idx="1"/>
            <p:extLst>
              <p:ext uri="{D42A27DB-BD31-4B8C-83A1-F6EECF244321}">
                <p14:modId xmlns:p14="http://schemas.microsoft.com/office/powerpoint/2010/main" val="3218225019"/>
              </p:ext>
            </p:extLst>
          </p:nvPr>
        </p:nvGraphicFramePr>
        <p:xfrm>
          <a:off x="755650" y="1196975"/>
          <a:ext cx="7632700" cy="4194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884983"/>
      </p:ext>
    </p:extLst>
  </p:cSld>
  <p:clrMapOvr>
    <a:masterClrMapping/>
  </p:clrMapOvr>
  <p:transition advClick="0" advTm="8000">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5.Controller</a:t>
            </a:r>
            <a:r>
              <a:rPr lang="zh-CN" altLang="en-US" dirty="0"/>
              <a:t>重组</a:t>
            </a:r>
            <a:r>
              <a:rPr lang="en-US" altLang="zh-CN" dirty="0"/>
              <a:t>-</a:t>
            </a:r>
            <a:r>
              <a:rPr lang="zh-CN" altLang="en-US" dirty="0"/>
              <a:t>面向对象</a:t>
            </a:r>
            <a:endParaRPr 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2348049115"/>
              </p:ext>
            </p:extLst>
          </p:nvPr>
        </p:nvGraphicFramePr>
        <p:xfrm>
          <a:off x="755650" y="1196975"/>
          <a:ext cx="7632700" cy="4194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93319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t>6</a:t>
            </a:r>
            <a:r>
              <a:rPr lang="en-US" altLang="zh-CN" b="0" dirty="0" smtClean="0"/>
              <a:t>.</a:t>
            </a:r>
            <a:r>
              <a:rPr lang="zh-CN" altLang="en-US" b="0" dirty="0" smtClean="0"/>
              <a:t>思考：</a:t>
            </a:r>
            <a:r>
              <a:rPr lang="en-US" altLang="zh-CN" b="0" dirty="0" smtClean="0">
                <a:ea typeface="微软雅黑" panose="020B0503020204020204" pitchFamily="34" charset="-122"/>
              </a:rPr>
              <a:t>stage2</a:t>
            </a:r>
            <a:r>
              <a:rPr lang="zh-CN" altLang="en-US" b="0" dirty="0">
                <a:ea typeface="微软雅黑" panose="020B0503020204020204" pitchFamily="34" charset="-122"/>
              </a:rPr>
              <a:t>阶段代码的优化</a:t>
            </a:r>
            <a:r>
              <a:rPr lang="zh-CN" altLang="en-US" b="0" dirty="0" smtClean="0">
                <a:ea typeface="微软雅黑" panose="020B0503020204020204" pitchFamily="34" charset="-122"/>
              </a:rPr>
              <a:t>点</a:t>
            </a:r>
            <a:endParaRPr lang="en-US" b="0"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1792139533"/>
              </p:ext>
            </p:extLst>
          </p:nvPr>
        </p:nvGraphicFramePr>
        <p:xfrm>
          <a:off x="755650" y="1175105"/>
          <a:ext cx="7632700" cy="4194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6585954"/>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2334</TotalTime>
  <Words>620</Words>
  <Application>Microsoft Office PowerPoint</Application>
  <PresentationFormat>全屏显示(4:3)</PresentationFormat>
  <Paragraphs>145</Paragraphs>
  <Slides>14</Slides>
  <Notes>0</Notes>
  <HiddenSlides>0</HiddenSlides>
  <MMClips>0</MMClips>
  <ScaleCrop>false</ScaleCrop>
  <HeadingPairs>
    <vt:vector size="6" baseType="variant">
      <vt:variant>
        <vt:lpstr>已用的字体</vt:lpstr>
      </vt:variant>
      <vt:variant>
        <vt:i4>12</vt:i4>
      </vt:variant>
      <vt:variant>
        <vt:lpstr>主题</vt:lpstr>
      </vt:variant>
      <vt:variant>
        <vt:i4>9</vt:i4>
      </vt:variant>
      <vt:variant>
        <vt:lpstr>幻灯片标题</vt:lpstr>
      </vt:variant>
      <vt:variant>
        <vt:i4>14</vt:i4>
      </vt:variant>
    </vt:vector>
  </HeadingPairs>
  <TitlesOfParts>
    <vt:vector size="35" baseType="lpstr">
      <vt:lpstr>FrutigerNext LT Medium</vt:lpstr>
      <vt:lpstr>ＭＳ Ｐゴシック</vt:lpstr>
      <vt:lpstr>ＭＳ Ｐゴシック</vt:lpstr>
      <vt:lpstr>黑体</vt:lpstr>
      <vt:lpstr>华文细黑</vt:lpstr>
      <vt:lpstr>宋体</vt:lpstr>
      <vt:lpstr>微软雅黑</vt:lpstr>
      <vt:lpstr>Arial</vt:lpstr>
      <vt:lpstr>Calibri</vt:lpstr>
      <vt:lpstr>FrutigerNext LT Bold</vt:lpstr>
      <vt:lpstr>FrutigerNext LT Regular</vt:lpstr>
      <vt:lpstr>Wingdings</vt:lpstr>
      <vt:lpstr>Blank</vt:lpstr>
      <vt:lpstr>1_主题1</vt:lpstr>
      <vt:lpstr>4_主题1</vt:lpstr>
      <vt:lpstr>5_主题1</vt:lpstr>
      <vt:lpstr>6_主题1</vt:lpstr>
      <vt:lpstr>7_主题1</vt:lpstr>
      <vt:lpstr>8_主题1</vt:lpstr>
      <vt:lpstr>9_主题1</vt:lpstr>
      <vt:lpstr>10_主题1</vt:lpstr>
      <vt:lpstr>Angularjs开发经验分享</vt:lpstr>
      <vt:lpstr>PowerPoint 演示文稿</vt:lpstr>
      <vt:lpstr>Controller的处境</vt:lpstr>
      <vt:lpstr>1.Controller是怎么胖起来的?</vt:lpstr>
      <vt:lpstr>2. Controller的职责定位</vt:lpstr>
      <vt:lpstr>3.Controller重组-命名组合视图</vt:lpstr>
      <vt:lpstr>4.Controller重组-少管闲事</vt:lpstr>
      <vt:lpstr>5.Controller重组-面向对象</vt:lpstr>
      <vt:lpstr>6.思考：stage2阶段代码的优化点</vt:lpstr>
      <vt:lpstr>7.示例代码说明</vt:lpstr>
      <vt:lpstr>PowerPoint 演示文稿</vt:lpstr>
      <vt:lpstr>小型项目建议结构示意</vt:lpstr>
      <vt:lpstr>中型项目建议结构示意</vt:lpstr>
      <vt:lpstr>大型项目建议结构建议</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Angularjs开发经验分享</dc:title>
  <dc:creator>shiwenqiang (D)</dc:creator>
  <cp:lastModifiedBy>shiwenqiang (D)</cp:lastModifiedBy>
  <cp:revision>115</cp:revision>
  <dcterms:created xsi:type="dcterms:W3CDTF">2011-12-01T07:18:24Z</dcterms:created>
  <dcterms:modified xsi:type="dcterms:W3CDTF">2018-12-14T02:24:10Z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2015_ms_pID_725343">
    <vt:lpwstr>(3)4QhNJHPsx6C163j1h6O66991fpeMfMk83zj1dvEA/flNqLe8urDnLF4FiWVJZLSm/cTDBB89
AR4XB6ESOMWIJQ20ov4MqFqvK7rwuzQ63+XbgENG/NtU5LtLFiS0jZkVFoDI9r5mJp0620bW
IUGPP6FridlHVLrKstZf7YGl6fG0CmCKA1LZGvoZnsqyiCjARXNrs7M3Y0b2V0YFxzh5SqEn
ut8HXAUzbyILH9v7cq</vt:lpwstr>
  </property>
  <property fmtid="{D5CDD505-2E9C-101B-9397-08002B2CF9AE}" pid="7" name="_2015_ms_pID_7253431">
    <vt:lpwstr>836Nw3ymZ2aEtNcQnGj63s4Oa8rLSbL/ZwG0yYE69sKTiiyDIV58VB
dToc802abdn5/YMKq53BWOShl5YuY0r/ec/uthn0er+nxgXgIk49zZ+UKT2XvwiwMTbVrNfa
/pkBFZOf4EMDtey73CK70c1yI+N97GcYsMf0DIpLA1rJNSTiKtnrXYV2cifUHzY/1QsB3e2R
j2lQGbB8A/nEPWVgVwBXHF5iqh25RrkV/pFZ</vt:lpwstr>
  </property>
  <property fmtid="{D5CDD505-2E9C-101B-9397-08002B2CF9AE}" pid="8" name="_2015_ms_pID_7253432">
    <vt:lpwstr>KA==</vt:lpwstr>
  </property>
  <property fmtid="{D5CDD505-2E9C-101B-9397-08002B2CF9AE}" pid="9" name="_readonly">
    <vt:lpwstr/>
  </property>
  <property fmtid="{D5CDD505-2E9C-101B-9397-08002B2CF9AE}" pid="10" name="_change">
    <vt:lpwstr/>
  </property>
  <property fmtid="{D5CDD505-2E9C-101B-9397-08002B2CF9AE}" pid="11" name="_full-control">
    <vt:lpwstr/>
  </property>
  <property fmtid="{D5CDD505-2E9C-101B-9397-08002B2CF9AE}" pid="12" name="sflag">
    <vt:lpwstr>1544754194</vt:lpwstr>
  </property>
</Properties>
</file>